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8"/>
  </p:notesMasterIdLst>
  <p:handoutMasterIdLst>
    <p:handoutMasterId r:id="rId39"/>
  </p:handoutMasterIdLst>
  <p:sldIdLst>
    <p:sldId id="882" r:id="rId5"/>
    <p:sldId id="1113" r:id="rId6"/>
    <p:sldId id="817" r:id="rId7"/>
    <p:sldId id="924" r:id="rId8"/>
    <p:sldId id="966" r:id="rId9"/>
    <p:sldId id="926" r:id="rId10"/>
    <p:sldId id="967" r:id="rId11"/>
    <p:sldId id="925" r:id="rId12"/>
    <p:sldId id="968" r:id="rId13"/>
    <p:sldId id="927" r:id="rId14"/>
    <p:sldId id="969" r:id="rId15"/>
    <p:sldId id="928" r:id="rId16"/>
    <p:sldId id="1110" r:id="rId17"/>
    <p:sldId id="1039" r:id="rId18"/>
    <p:sldId id="1040" r:id="rId19"/>
    <p:sldId id="1041" r:id="rId20"/>
    <p:sldId id="890" r:id="rId21"/>
    <p:sldId id="1111" r:id="rId22"/>
    <p:sldId id="1046" r:id="rId23"/>
    <p:sldId id="1114" r:id="rId24"/>
    <p:sldId id="1108" r:id="rId25"/>
    <p:sldId id="1017" r:id="rId26"/>
    <p:sldId id="1024" r:id="rId27"/>
    <p:sldId id="1036" r:id="rId28"/>
    <p:sldId id="1087" r:id="rId29"/>
    <p:sldId id="988" r:id="rId30"/>
    <p:sldId id="989" r:id="rId31"/>
    <p:sldId id="891" r:id="rId32"/>
    <p:sldId id="1031" r:id="rId33"/>
    <p:sldId id="976" r:id="rId34"/>
    <p:sldId id="1056" r:id="rId35"/>
    <p:sldId id="887" r:id="rId36"/>
    <p:sldId id="846" r:id="rId37"/>
  </p:sldIdLst>
  <p:sldSz cx="12192000" cy="6858000"/>
  <p:notesSz cx="6858000" cy="9144000"/>
  <p:embeddedFontLst>
    <p:embeddedFont>
      <p:font typeface="FreightText Pro Bold" panose="02000803080000020004" pitchFamily="50" charset="0"/>
      <p:bold r:id="rId40"/>
      <p:boldItalic r:id="rId41"/>
    </p:embeddedFont>
    <p:embeddedFont>
      <p:font typeface="FreightText Pro Book" panose="02000603060000020004" pitchFamily="50" charset="0"/>
      <p:regular r:id="rId42"/>
      <p:italic r:id="rId43"/>
    </p:embeddedFont>
    <p:embeddedFont>
      <p:font typeface="Neue Plak Text" panose="020B0804030202020204" pitchFamily="34" charset="0"/>
      <p:bold r:id="rId44"/>
    </p:embeddedFont>
    <p:embeddedFont>
      <p:font typeface="Neue Plak Wide Black" panose="020B0A07030202020204" pitchFamily="34" charset="0"/>
      <p:bold r:id="rId45"/>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instieg" id="{E97C5000-073F-4B79-A3C3-9C59DA0E2F22}">
          <p14:sldIdLst>
            <p14:sldId id="882"/>
            <p14:sldId id="1113"/>
          </p14:sldIdLst>
        </p14:section>
        <p14:section name="Geschichte des Bauens" id="{ABCBD8A7-E057-46CB-8B5B-95B5279E1EDE}">
          <p14:sldIdLst>
            <p14:sldId id="817"/>
            <p14:sldId id="924"/>
            <p14:sldId id="966"/>
            <p14:sldId id="926"/>
            <p14:sldId id="967"/>
            <p14:sldId id="925"/>
            <p14:sldId id="968"/>
            <p14:sldId id="927"/>
            <p14:sldId id="969"/>
            <p14:sldId id="928"/>
            <p14:sldId id="1110"/>
            <p14:sldId id="1039"/>
            <p14:sldId id="1040"/>
            <p14:sldId id="1041"/>
            <p14:sldId id="890"/>
            <p14:sldId id="1111"/>
            <p14:sldId id="1046"/>
            <p14:sldId id="1114"/>
            <p14:sldId id="1108"/>
            <p14:sldId id="1017"/>
            <p14:sldId id="1024"/>
            <p14:sldId id="1036"/>
            <p14:sldId id="1087"/>
            <p14:sldId id="988"/>
            <p14:sldId id="989"/>
            <p14:sldId id="891"/>
            <p14:sldId id="1031"/>
            <p14:sldId id="976"/>
            <p14:sldId id="1056"/>
          </p14:sldIdLst>
        </p14:section>
        <p14:section name="Abschluss" id="{9BB2A1F0-32E7-42C2-90F9-244ACFF57250}">
          <p14:sldIdLst>
            <p14:sldId id="887"/>
            <p14:sldId id="84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570D24-9C18-3AD1-21B9-B060B98DC781}" name="Jonas  Bothe" initials="JB" userId="S::bothe@nexteconomylab.de::9268123f-49b4-454c-904a-84aff71795e2" providerId="AD"/>
  <p188:author id="{5471FC65-D3EA-928D-807A-3389411825AC}" name="Mirjam Neebe" initials="MN" userId="5757edc99e2ea7d9" providerId="Windows Live"/>
  <p188:author id="{FE008A6B-D18A-7F9F-09B4-CAF49468C937}" name="Hannah Strobel" initials="H" userId="Hannah Strobel" providerId="None"/>
  <p188:author id="{FC0D4E72-8D8F-76DF-A499-B5345355DEC2}" name="Laura Zimmermann" initials="LZ" userId="S::quast@nexteconomylab.de::f597a7f9-23fa-4e78-bade-21d5c631cad7" providerId="AD"/>
  <p188:author id="{01E9A6A8-C9E5-8E05-1182-563782C7D31F}" name="Mirjam Neebe" initials="MN" userId="S::Neebe@nexteconomylab.de::d2f23708-5dd4-4644-838f-e3ba288b0f87" providerId="AD"/>
  <p188:author id="{8E13A2EA-694D-E73E-7C97-0F21ED1A3BA4}" name="Louisa  Büsken" initials="LB" userId="S::Buesken@nexteconomylab.de::7d97b5d4-09f0-4c45-9e89-3735a483682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72B"/>
    <a:srgbClr val="182952"/>
    <a:srgbClr val="004488"/>
    <a:srgbClr val="F2F0E9"/>
    <a:srgbClr val="E8EDF8"/>
    <a:srgbClr val="0088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5" autoAdjust="0"/>
    <p:restoredTop sz="68730" autoAdjust="0"/>
  </p:normalViewPr>
  <p:slideViewPr>
    <p:cSldViewPr snapToGrid="0">
      <p:cViewPr varScale="1">
        <p:scale>
          <a:sx n="76" d="100"/>
          <a:sy n="76" d="100"/>
        </p:scale>
        <p:origin x="1662" y="84"/>
      </p:cViewPr>
      <p:guideLst/>
    </p:cSldViewPr>
  </p:slideViewPr>
  <p:notesTextViewPr>
    <p:cViewPr>
      <p:scale>
        <a:sx n="200" d="100"/>
        <a:sy n="20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jam Neebe" userId="d2f23708-5dd4-4644-838f-e3ba288b0f87" providerId="ADAL" clId="{1FFE6280-71F7-4749-A4A0-ADFF8EFABFD2}"/>
    <pc:docChg chg="undo custSel delSld modSld modSection">
      <pc:chgData name="Mirjam Neebe" userId="d2f23708-5dd4-4644-838f-e3ba288b0f87" providerId="ADAL" clId="{1FFE6280-71F7-4749-A4A0-ADFF8EFABFD2}" dt="2026-04-17T09:26:11.863" v="627" actId="20577"/>
      <pc:docMkLst>
        <pc:docMk/>
      </pc:docMkLst>
      <pc:sldChg chg="modSp mod">
        <pc:chgData name="Mirjam Neebe" userId="d2f23708-5dd4-4644-838f-e3ba288b0f87" providerId="ADAL" clId="{1FFE6280-71F7-4749-A4A0-ADFF8EFABFD2}" dt="2026-04-07T12:50:08.933" v="119" actId="108"/>
        <pc:sldMkLst>
          <pc:docMk/>
          <pc:sldMk cId="644411297" sldId="817"/>
        </pc:sldMkLst>
        <pc:spChg chg="mod">
          <ac:chgData name="Mirjam Neebe" userId="d2f23708-5dd4-4644-838f-e3ba288b0f87" providerId="ADAL" clId="{1FFE6280-71F7-4749-A4A0-ADFF8EFABFD2}" dt="2026-04-07T12:50:08.933" v="119" actId="108"/>
          <ac:spMkLst>
            <pc:docMk/>
            <pc:sldMk cId="644411297" sldId="817"/>
            <ac:spMk id="3" creationId="{6206DA51-09CB-DEC5-22C6-DF1E208CA643}"/>
          </ac:spMkLst>
        </pc:spChg>
      </pc:sldChg>
      <pc:sldChg chg="modSp mod modNotesTx">
        <pc:chgData name="Mirjam Neebe" userId="d2f23708-5dd4-4644-838f-e3ba288b0f87" providerId="ADAL" clId="{1FFE6280-71F7-4749-A4A0-ADFF8EFABFD2}" dt="2026-04-07T12:49:43.528" v="118" actId="20577"/>
        <pc:sldMkLst>
          <pc:docMk/>
          <pc:sldMk cId="583501165" sldId="882"/>
        </pc:sldMkLst>
        <pc:spChg chg="mod">
          <ac:chgData name="Mirjam Neebe" userId="d2f23708-5dd4-4644-838f-e3ba288b0f87" providerId="ADAL" clId="{1FFE6280-71F7-4749-A4A0-ADFF8EFABFD2}" dt="2026-04-02T14:22:03.946" v="69" actId="20577"/>
          <ac:spMkLst>
            <pc:docMk/>
            <pc:sldMk cId="583501165" sldId="882"/>
            <ac:spMk id="13" creationId="{BA95510F-A3FD-C8A2-C887-EE92CB0E8264}"/>
          </ac:spMkLst>
        </pc:spChg>
        <pc:spChg chg="mod">
          <ac:chgData name="Mirjam Neebe" userId="d2f23708-5dd4-4644-838f-e3ba288b0f87" providerId="ADAL" clId="{1FFE6280-71F7-4749-A4A0-ADFF8EFABFD2}" dt="2026-04-02T14:22:42.211" v="86" actId="20577"/>
          <ac:spMkLst>
            <pc:docMk/>
            <pc:sldMk cId="583501165" sldId="882"/>
            <ac:spMk id="14" creationId="{8AA44659-0F99-0534-4489-5C249C50F5A3}"/>
          </ac:spMkLst>
        </pc:spChg>
        <pc:spChg chg="mod">
          <ac:chgData name="Mirjam Neebe" userId="d2f23708-5dd4-4644-838f-e3ba288b0f87" providerId="ADAL" clId="{1FFE6280-71F7-4749-A4A0-ADFF8EFABFD2}" dt="2026-04-02T14:24:27.917" v="114" actId="108"/>
          <ac:spMkLst>
            <pc:docMk/>
            <pc:sldMk cId="583501165" sldId="882"/>
            <ac:spMk id="15" creationId="{66DFAB92-9510-D5D6-461B-8A840FBC4F0F}"/>
          </ac:spMkLst>
        </pc:spChg>
      </pc:sldChg>
      <pc:sldChg chg="modNotesTx">
        <pc:chgData name="Mirjam Neebe" userId="d2f23708-5dd4-4644-838f-e3ba288b0f87" providerId="ADAL" clId="{1FFE6280-71F7-4749-A4A0-ADFF8EFABFD2}" dt="2026-04-07T13:04:56.485" v="606" actId="20577"/>
        <pc:sldMkLst>
          <pc:docMk/>
          <pc:sldMk cId="1130215033" sldId="891"/>
        </pc:sldMkLst>
      </pc:sldChg>
      <pc:sldChg chg="modNotesTx">
        <pc:chgData name="Mirjam Neebe" userId="d2f23708-5dd4-4644-838f-e3ba288b0f87" providerId="ADAL" clId="{1FFE6280-71F7-4749-A4A0-ADFF8EFABFD2}" dt="2026-04-07T12:50:38.823" v="153" actId="20577"/>
        <pc:sldMkLst>
          <pc:docMk/>
          <pc:sldMk cId="657820855" sldId="924"/>
        </pc:sldMkLst>
      </pc:sldChg>
      <pc:sldChg chg="addSp modSp mod modNotesTx">
        <pc:chgData name="Mirjam Neebe" userId="d2f23708-5dd4-4644-838f-e3ba288b0f87" providerId="ADAL" clId="{1FFE6280-71F7-4749-A4A0-ADFF8EFABFD2}" dt="2026-04-07T12:54:29.959" v="205" actId="20577"/>
        <pc:sldMkLst>
          <pc:docMk/>
          <pc:sldMk cId="4148800586" sldId="925"/>
        </pc:sldMkLst>
        <pc:spChg chg="add mod">
          <ac:chgData name="Mirjam Neebe" userId="d2f23708-5dd4-4644-838f-e3ba288b0f87" providerId="ADAL" clId="{1FFE6280-71F7-4749-A4A0-ADFF8EFABFD2}" dt="2026-04-07T12:54:09.138" v="167" actId="20577"/>
          <ac:spMkLst>
            <pc:docMk/>
            <pc:sldMk cId="4148800586" sldId="925"/>
            <ac:spMk id="21" creationId="{5068C86B-32A9-8C3F-FB6C-1CBF24697078}"/>
          </ac:spMkLst>
        </pc:spChg>
        <pc:picChg chg="add mod">
          <ac:chgData name="Mirjam Neebe" userId="d2f23708-5dd4-4644-838f-e3ba288b0f87" providerId="ADAL" clId="{1FFE6280-71F7-4749-A4A0-ADFF8EFABFD2}" dt="2026-04-02T14:34:16.163" v="116"/>
          <ac:picMkLst>
            <pc:docMk/>
            <pc:sldMk cId="4148800586" sldId="925"/>
            <ac:picMk id="11" creationId="{35DE01A8-FA75-BE75-E8BC-94A00B21CBFD}"/>
          </ac:picMkLst>
        </pc:picChg>
      </pc:sldChg>
      <pc:sldChg chg="addSp modSp mod modNotesTx">
        <pc:chgData name="Mirjam Neebe" userId="d2f23708-5dd4-4644-838f-e3ba288b0f87" providerId="ADAL" clId="{1FFE6280-71F7-4749-A4A0-ADFF8EFABFD2}" dt="2026-04-07T12:52:51.574" v="163" actId="6549"/>
        <pc:sldMkLst>
          <pc:docMk/>
          <pc:sldMk cId="1297885837" sldId="926"/>
        </pc:sldMkLst>
        <pc:spChg chg="add mod">
          <ac:chgData name="Mirjam Neebe" userId="d2f23708-5dd4-4644-838f-e3ba288b0f87" providerId="ADAL" clId="{1FFE6280-71F7-4749-A4A0-ADFF8EFABFD2}" dt="2026-04-07T12:52:26.912" v="157" actId="20577"/>
          <ac:spMkLst>
            <pc:docMk/>
            <pc:sldMk cId="1297885837" sldId="926"/>
            <ac:spMk id="8" creationId="{D454B032-522A-AAFC-EBFA-DDE896C5929C}"/>
          </ac:spMkLst>
        </pc:spChg>
        <pc:picChg chg="add mod">
          <ac:chgData name="Mirjam Neebe" userId="d2f23708-5dd4-4644-838f-e3ba288b0f87" providerId="ADAL" clId="{1FFE6280-71F7-4749-A4A0-ADFF8EFABFD2}" dt="2026-04-02T14:32:01.321" v="115"/>
          <ac:picMkLst>
            <pc:docMk/>
            <pc:sldMk cId="1297885837" sldId="926"/>
            <ac:picMk id="5" creationId="{D8FF0998-A2BF-B5BE-BEC0-E822A3A5EAA4}"/>
          </ac:picMkLst>
        </pc:picChg>
      </pc:sldChg>
      <pc:sldChg chg="modNotesTx">
        <pc:chgData name="Mirjam Neebe" userId="d2f23708-5dd4-4644-838f-e3ba288b0f87" providerId="ADAL" clId="{1FFE6280-71F7-4749-A4A0-ADFF8EFABFD2}" dt="2026-04-07T12:55:42.007" v="277" actId="20577"/>
        <pc:sldMkLst>
          <pc:docMk/>
          <pc:sldMk cId="1074028158" sldId="927"/>
        </pc:sldMkLst>
      </pc:sldChg>
      <pc:sldChg chg="modNotesTx">
        <pc:chgData name="Mirjam Neebe" userId="d2f23708-5dd4-4644-838f-e3ba288b0f87" providerId="ADAL" clId="{1FFE6280-71F7-4749-A4A0-ADFF8EFABFD2}" dt="2026-04-07T12:57:08.342" v="320" actId="20577"/>
        <pc:sldMkLst>
          <pc:docMk/>
          <pc:sldMk cId="842319976" sldId="928"/>
        </pc:sldMkLst>
      </pc:sldChg>
      <pc:sldChg chg="modNotesTx">
        <pc:chgData name="Mirjam Neebe" userId="d2f23708-5dd4-4644-838f-e3ba288b0f87" providerId="ADAL" clId="{1FFE6280-71F7-4749-A4A0-ADFF8EFABFD2}" dt="2026-04-07T12:51:55.177" v="155" actId="20577"/>
        <pc:sldMkLst>
          <pc:docMk/>
          <pc:sldMk cId="3956818288" sldId="966"/>
        </pc:sldMkLst>
      </pc:sldChg>
      <pc:sldChg chg="modNotesTx">
        <pc:chgData name="Mirjam Neebe" userId="d2f23708-5dd4-4644-838f-e3ba288b0f87" providerId="ADAL" clId="{1FFE6280-71F7-4749-A4A0-ADFF8EFABFD2}" dt="2026-04-07T12:53:56.998" v="165" actId="20577"/>
        <pc:sldMkLst>
          <pc:docMk/>
          <pc:sldMk cId="1501821770" sldId="967"/>
        </pc:sldMkLst>
      </pc:sldChg>
      <pc:sldChg chg="modNotesTx">
        <pc:chgData name="Mirjam Neebe" userId="d2f23708-5dd4-4644-838f-e3ba288b0f87" providerId="ADAL" clId="{1FFE6280-71F7-4749-A4A0-ADFF8EFABFD2}" dt="2026-04-07T12:55:20.244" v="241" actId="20577"/>
        <pc:sldMkLst>
          <pc:docMk/>
          <pc:sldMk cId="1457213150" sldId="968"/>
        </pc:sldMkLst>
      </pc:sldChg>
      <pc:sldChg chg="modNotesTx">
        <pc:chgData name="Mirjam Neebe" userId="d2f23708-5dd4-4644-838f-e3ba288b0f87" providerId="ADAL" clId="{1FFE6280-71F7-4749-A4A0-ADFF8EFABFD2}" dt="2026-04-07T13:04:39.584" v="600" actId="6549"/>
        <pc:sldMkLst>
          <pc:docMk/>
          <pc:sldMk cId="1720811269" sldId="988"/>
        </pc:sldMkLst>
      </pc:sldChg>
      <pc:sldChg chg="modNotesTx">
        <pc:chgData name="Mirjam Neebe" userId="d2f23708-5dd4-4644-838f-e3ba288b0f87" providerId="ADAL" clId="{1FFE6280-71F7-4749-A4A0-ADFF8EFABFD2}" dt="2026-04-07T13:04:48.385" v="602" actId="6549"/>
        <pc:sldMkLst>
          <pc:docMk/>
          <pc:sldMk cId="3137141173" sldId="989"/>
        </pc:sldMkLst>
      </pc:sldChg>
      <pc:sldChg chg="modSp mod modNotesTx">
        <pc:chgData name="Mirjam Neebe" userId="d2f23708-5dd4-4644-838f-e3ba288b0f87" providerId="ADAL" clId="{1FFE6280-71F7-4749-A4A0-ADFF8EFABFD2}" dt="2026-04-17T09:26:11.863" v="627" actId="20577"/>
        <pc:sldMkLst>
          <pc:docMk/>
          <pc:sldMk cId="623966974" sldId="1017"/>
        </pc:sldMkLst>
        <pc:spChg chg="mod">
          <ac:chgData name="Mirjam Neebe" userId="d2f23708-5dd4-4644-838f-e3ba288b0f87" providerId="ADAL" clId="{1FFE6280-71F7-4749-A4A0-ADFF8EFABFD2}" dt="2026-04-17T09:26:11.863" v="627" actId="20577"/>
          <ac:spMkLst>
            <pc:docMk/>
            <pc:sldMk cId="623966974" sldId="1017"/>
            <ac:spMk id="2" creationId="{DB6CB30E-E41D-D9E8-F734-9C31D06A8464}"/>
          </ac:spMkLst>
        </pc:spChg>
      </pc:sldChg>
      <pc:sldChg chg="modNotesTx">
        <pc:chgData name="Mirjam Neebe" userId="d2f23708-5dd4-4644-838f-e3ba288b0f87" providerId="ADAL" clId="{1FFE6280-71F7-4749-A4A0-ADFF8EFABFD2}" dt="2026-04-09T11:50:02.830" v="614" actId="20577"/>
        <pc:sldMkLst>
          <pc:docMk/>
          <pc:sldMk cId="1295541347" sldId="1031"/>
        </pc:sldMkLst>
      </pc:sldChg>
      <pc:sldChg chg="modSp mod">
        <pc:chgData name="Mirjam Neebe" userId="d2f23708-5dd4-4644-838f-e3ba288b0f87" providerId="ADAL" clId="{1FFE6280-71F7-4749-A4A0-ADFF8EFABFD2}" dt="2026-04-07T13:04:08.693" v="591" actId="108"/>
        <pc:sldMkLst>
          <pc:docMk/>
          <pc:sldMk cId="835996296" sldId="1087"/>
        </pc:sldMkLst>
        <pc:spChg chg="mod">
          <ac:chgData name="Mirjam Neebe" userId="d2f23708-5dd4-4644-838f-e3ba288b0f87" providerId="ADAL" clId="{1FFE6280-71F7-4749-A4A0-ADFF8EFABFD2}" dt="2026-04-07T13:04:08.693" v="591" actId="108"/>
          <ac:spMkLst>
            <pc:docMk/>
            <pc:sldMk cId="835996296" sldId="1087"/>
            <ac:spMk id="2" creationId="{60FE09D6-34F2-EA3A-3A2F-1EAA039FCFE4}"/>
          </ac:spMkLst>
        </pc:spChg>
        <pc:spChg chg="mod">
          <ac:chgData name="Mirjam Neebe" userId="d2f23708-5dd4-4644-838f-e3ba288b0f87" providerId="ADAL" clId="{1FFE6280-71F7-4749-A4A0-ADFF8EFABFD2}" dt="2026-04-07T13:04:02.526" v="590" actId="20577"/>
          <ac:spMkLst>
            <pc:docMk/>
            <pc:sldMk cId="835996296" sldId="1087"/>
            <ac:spMk id="3" creationId="{025057B4-71D1-26EF-D461-B420227443B6}"/>
          </ac:spMkLst>
        </pc:spChg>
      </pc:sldChg>
      <pc:sldChg chg="modSp modAnim modNotesTx">
        <pc:chgData name="Mirjam Neebe" userId="d2f23708-5dd4-4644-838f-e3ba288b0f87" providerId="ADAL" clId="{1FFE6280-71F7-4749-A4A0-ADFF8EFABFD2}" dt="2026-04-07T13:01:51.485" v="545" actId="20577"/>
        <pc:sldMkLst>
          <pc:docMk/>
          <pc:sldMk cId="2078020681" sldId="1108"/>
        </pc:sldMkLst>
        <pc:spChg chg="mod">
          <ac:chgData name="Mirjam Neebe" userId="d2f23708-5dd4-4644-838f-e3ba288b0f87" providerId="ADAL" clId="{1FFE6280-71F7-4749-A4A0-ADFF8EFABFD2}" dt="2026-04-07T13:01:51.485" v="545" actId="20577"/>
          <ac:spMkLst>
            <pc:docMk/>
            <pc:sldMk cId="2078020681" sldId="1108"/>
            <ac:spMk id="2" creationId="{C30D1C41-C307-CF1C-0D19-FCFA27219116}"/>
          </ac:spMkLst>
        </pc:spChg>
      </pc:sldChg>
      <pc:sldChg chg="modNotesTx">
        <pc:chgData name="Mirjam Neebe" userId="d2f23708-5dd4-4644-838f-e3ba288b0f87" providerId="ADAL" clId="{1FFE6280-71F7-4749-A4A0-ADFF8EFABFD2}" dt="2026-04-07T12:57:35.087" v="356" actId="6549"/>
        <pc:sldMkLst>
          <pc:docMk/>
          <pc:sldMk cId="278715580" sldId="1110"/>
        </pc:sldMkLst>
      </pc:sldChg>
      <pc:sldChg chg="modNotesTx">
        <pc:chgData name="Mirjam Neebe" userId="d2f23708-5dd4-4644-838f-e3ba288b0f87" providerId="ADAL" clId="{1FFE6280-71F7-4749-A4A0-ADFF8EFABFD2}" dt="2026-04-07T12:58:41.839" v="440" actId="20577"/>
        <pc:sldMkLst>
          <pc:docMk/>
          <pc:sldMk cId="2046803655" sldId="1111"/>
        </pc:sldMkLst>
      </pc:sldChg>
      <pc:sldChg chg="modSp mod">
        <pc:chgData name="Mirjam Neebe" userId="d2f23708-5dd4-4644-838f-e3ba288b0f87" providerId="ADAL" clId="{1FFE6280-71F7-4749-A4A0-ADFF8EFABFD2}" dt="2026-04-07T13:04:16.487" v="598" actId="27636"/>
        <pc:sldMkLst>
          <pc:docMk/>
          <pc:sldMk cId="2469025829" sldId="1113"/>
        </pc:sldMkLst>
        <pc:spChg chg="mod">
          <ac:chgData name="Mirjam Neebe" userId="d2f23708-5dd4-4644-838f-e3ba288b0f87" providerId="ADAL" clId="{1FFE6280-71F7-4749-A4A0-ADFF8EFABFD2}" dt="2026-04-07T13:04:16.487" v="598" actId="27636"/>
          <ac:spMkLst>
            <pc:docMk/>
            <pc:sldMk cId="2469025829" sldId="1113"/>
            <ac:spMk id="3" creationId="{602872C9-0779-414E-A20E-43EE3E3BB051}"/>
          </ac:spMkLst>
        </pc:spChg>
      </pc:sldChg>
    </pc:docChg>
  </pc:docChgLst>
  <pc:docChgLst>
    <pc:chgData name="Louisa  Büsken" userId="7d97b5d4-09f0-4c45-9e89-3735a4836822" providerId="ADAL" clId="{4BCFD602-B71A-4D12-93D1-DD4A30F610C6}"/>
    <pc:docChg chg="undo redo custSel addSld delSld modSld sldOrd delMainMaster modSection">
      <pc:chgData name="Louisa  Büsken" userId="7d97b5d4-09f0-4c45-9e89-3735a4836822" providerId="ADAL" clId="{4BCFD602-B71A-4D12-93D1-DD4A30F610C6}" dt="2026-04-09T07:06:40.126" v="8128" actId="1076"/>
      <pc:docMkLst>
        <pc:docMk/>
      </pc:docMkLst>
      <pc:sldChg chg="modSp mod modClrScheme chgLayout modNotesTx">
        <pc:chgData name="Louisa  Büsken" userId="7d97b5d4-09f0-4c45-9e89-3735a4836822" providerId="ADAL" clId="{4BCFD602-B71A-4D12-93D1-DD4A30F610C6}" dt="2026-03-18T09:24:22.383" v="8017" actId="20577"/>
        <pc:sldMkLst>
          <pc:docMk/>
          <pc:sldMk cId="644411297" sldId="817"/>
        </pc:sldMkLst>
        <pc:spChg chg="mod ord">
          <ac:chgData name="Louisa  Büsken" userId="7d97b5d4-09f0-4c45-9e89-3735a4836822" providerId="ADAL" clId="{4BCFD602-B71A-4D12-93D1-DD4A30F610C6}" dt="2026-03-18T09:24:22.383" v="8017" actId="20577"/>
          <ac:spMkLst>
            <pc:docMk/>
            <pc:sldMk cId="644411297" sldId="817"/>
            <ac:spMk id="3" creationId="{6206DA51-09CB-DEC5-22C6-DF1E208CA643}"/>
          </ac:spMkLst>
        </pc:spChg>
      </pc:sldChg>
      <pc:sldChg chg="addSp delSp modSp mod modClrScheme chgLayout modNotesTx">
        <pc:chgData name="Louisa  Büsken" userId="7d97b5d4-09f0-4c45-9e89-3735a4836822" providerId="ADAL" clId="{4BCFD602-B71A-4D12-93D1-DD4A30F610C6}" dt="2026-03-18T08:00:58.642" v="3888" actId="20577"/>
        <pc:sldMkLst>
          <pc:docMk/>
          <pc:sldMk cId="583501165" sldId="882"/>
        </pc:sldMkLst>
      </pc:sldChg>
      <pc:sldChg chg="addSp delSp modSp mod modClrScheme chgLayout modNotesTx">
        <pc:chgData name="Louisa  Büsken" userId="7d97b5d4-09f0-4c45-9e89-3735a4836822" providerId="ADAL" clId="{4BCFD602-B71A-4D12-93D1-DD4A30F610C6}" dt="2026-03-18T09:16:32.559" v="7366" actId="20577"/>
        <pc:sldMkLst>
          <pc:docMk/>
          <pc:sldMk cId="62392356" sldId="887"/>
        </pc:sldMkLst>
      </pc:sldChg>
      <pc:sldChg chg="addSp modSp mod modClrScheme modAnim chgLayout modNotesTx">
        <pc:chgData name="Louisa  Büsken" userId="7d97b5d4-09f0-4c45-9e89-3735a4836822" providerId="ADAL" clId="{4BCFD602-B71A-4D12-93D1-DD4A30F610C6}" dt="2026-03-18T08:31:22.218" v="5785" actId="20577"/>
        <pc:sldMkLst>
          <pc:docMk/>
          <pc:sldMk cId="2050017156" sldId="890"/>
        </pc:sldMkLst>
        <pc:spChg chg="mod ord">
          <ac:chgData name="Louisa  Büsken" userId="7d97b5d4-09f0-4c45-9e89-3735a4836822" providerId="ADAL" clId="{4BCFD602-B71A-4D12-93D1-DD4A30F610C6}" dt="2026-03-18T08:23:23.966" v="5504" actId="1076"/>
          <ac:spMkLst>
            <pc:docMk/>
            <pc:sldMk cId="2050017156" sldId="890"/>
            <ac:spMk id="3" creationId="{16AC28EB-D0EC-D229-506D-D2010FF12D1B}"/>
          </ac:spMkLst>
        </pc:spChg>
        <pc:spChg chg="add mod">
          <ac:chgData name="Louisa  Büsken" userId="7d97b5d4-09f0-4c45-9e89-3735a4836822" providerId="ADAL" clId="{4BCFD602-B71A-4D12-93D1-DD4A30F610C6}" dt="2026-03-18T08:19:24.172" v="5346" actId="34135"/>
          <ac:spMkLst>
            <pc:docMk/>
            <pc:sldMk cId="2050017156" sldId="890"/>
            <ac:spMk id="4" creationId="{E81650DB-26B4-6EEF-72FF-2D3BFE818F8A}"/>
          </ac:spMkLst>
        </pc:spChg>
        <pc:spChg chg="add mod">
          <ac:chgData name="Louisa  Büsken" userId="7d97b5d4-09f0-4c45-9e89-3735a4836822" providerId="ADAL" clId="{4BCFD602-B71A-4D12-93D1-DD4A30F610C6}" dt="2026-03-18T08:23:29.810" v="5505" actId="1076"/>
          <ac:spMkLst>
            <pc:docMk/>
            <pc:sldMk cId="2050017156" sldId="890"/>
            <ac:spMk id="5" creationId="{942364F8-82F3-A211-8B8B-E40102554DAC}"/>
          </ac:spMkLst>
        </pc:spChg>
      </pc:sldChg>
      <pc:sldChg chg="addSp delSp modSp mod modClrScheme chgLayout modNotesTx">
        <pc:chgData name="Louisa  Büsken" userId="7d97b5d4-09f0-4c45-9e89-3735a4836822" providerId="ADAL" clId="{4BCFD602-B71A-4D12-93D1-DD4A30F610C6}" dt="2026-03-18T08:57:16.602" v="6984" actId="20577"/>
        <pc:sldMkLst>
          <pc:docMk/>
          <pc:sldMk cId="1130215033" sldId="891"/>
        </pc:sldMkLst>
      </pc:sldChg>
      <pc:sldChg chg="addSp delSp modSp mod modClrScheme chgLayout modNotesTx">
        <pc:chgData name="Louisa  Büsken" userId="7d97b5d4-09f0-4c45-9e89-3735a4836822" providerId="ADAL" clId="{4BCFD602-B71A-4D12-93D1-DD4A30F610C6}" dt="2026-03-18T08:02:52.880" v="4074" actId="20577"/>
        <pc:sldMkLst>
          <pc:docMk/>
          <pc:sldMk cId="657820855" sldId="924"/>
        </pc:sldMkLst>
      </pc:sldChg>
      <pc:sldChg chg="addSp delSp modSp mod modClrScheme chgLayout modNotesTx">
        <pc:chgData name="Louisa  Büsken" userId="7d97b5d4-09f0-4c45-9e89-3735a4836822" providerId="ADAL" clId="{4BCFD602-B71A-4D12-93D1-DD4A30F610C6}" dt="2026-04-09T07:06:40.126" v="8128" actId="1076"/>
        <pc:sldMkLst>
          <pc:docMk/>
          <pc:sldMk cId="4148800586" sldId="925"/>
        </pc:sldMkLst>
        <pc:spChg chg="mod">
          <ac:chgData name="Louisa  Büsken" userId="7d97b5d4-09f0-4c45-9e89-3735a4836822" providerId="ADAL" clId="{4BCFD602-B71A-4D12-93D1-DD4A30F610C6}" dt="2026-04-09T07:06:40.126" v="8128" actId="1076"/>
          <ac:spMkLst>
            <pc:docMk/>
            <pc:sldMk cId="4148800586" sldId="925"/>
            <ac:spMk id="21" creationId="{5068C86B-32A9-8C3F-FB6C-1CBF24697078}"/>
          </ac:spMkLst>
        </pc:spChg>
      </pc:sldChg>
      <pc:sldChg chg="addSp delSp modSp mod modClrScheme chgLayout modNotesTx">
        <pc:chgData name="Louisa  Büsken" userId="7d97b5d4-09f0-4c45-9e89-3735a4836822" providerId="ADAL" clId="{4BCFD602-B71A-4D12-93D1-DD4A30F610C6}" dt="2026-04-09T07:06:05.736" v="8116"/>
        <pc:sldMkLst>
          <pc:docMk/>
          <pc:sldMk cId="1297885837" sldId="926"/>
        </pc:sldMkLst>
        <pc:spChg chg="mod">
          <ac:chgData name="Louisa  Büsken" userId="7d97b5d4-09f0-4c45-9e89-3735a4836822" providerId="ADAL" clId="{4BCFD602-B71A-4D12-93D1-DD4A30F610C6}" dt="2026-04-09T07:06:05.736" v="8116"/>
          <ac:spMkLst>
            <pc:docMk/>
            <pc:sldMk cId="1297885837" sldId="926"/>
            <ac:spMk id="8" creationId="{D454B032-522A-AAFC-EBFA-DDE896C5929C}"/>
          </ac:spMkLst>
        </pc:spChg>
      </pc:sldChg>
      <pc:sldChg chg="addSp delSp modSp mod modClrScheme chgLayout modNotesTx">
        <pc:chgData name="Louisa  Büsken" userId="7d97b5d4-09f0-4c45-9e89-3735a4836822" providerId="ADAL" clId="{4BCFD602-B71A-4D12-93D1-DD4A30F610C6}" dt="2026-03-18T08:07:56.098" v="4626" actId="20577"/>
        <pc:sldMkLst>
          <pc:docMk/>
          <pc:sldMk cId="1074028158" sldId="927"/>
        </pc:sldMkLst>
        <pc:spChg chg="add del mod">
          <ac:chgData name="Louisa  Büsken" userId="7d97b5d4-09f0-4c45-9e89-3735a4836822" providerId="ADAL" clId="{4BCFD602-B71A-4D12-93D1-DD4A30F610C6}" dt="2026-03-18T07:52:47.177" v="3519" actId="1076"/>
          <ac:spMkLst>
            <pc:docMk/>
            <pc:sldMk cId="1074028158" sldId="927"/>
            <ac:spMk id="4" creationId="{BE4FEF6D-42C5-8DA8-C2EA-D742D5849BE7}"/>
          </ac:spMkLst>
        </pc:spChg>
        <pc:spChg chg="mod">
          <ac:chgData name="Louisa  Büsken" userId="7d97b5d4-09f0-4c45-9e89-3735a4836822" providerId="ADAL" clId="{4BCFD602-B71A-4D12-93D1-DD4A30F610C6}" dt="2026-03-18T07:52:55.627" v="3523" actId="14100"/>
          <ac:spMkLst>
            <pc:docMk/>
            <pc:sldMk cId="1074028158" sldId="927"/>
            <ac:spMk id="7" creationId="{CBB5CD38-1ADD-4046-A66E-360D9CF7AAC1}"/>
          </ac:spMkLst>
        </pc:spChg>
        <pc:spChg chg="mod">
          <ac:chgData name="Louisa  Büsken" userId="7d97b5d4-09f0-4c45-9e89-3735a4836822" providerId="ADAL" clId="{4BCFD602-B71A-4D12-93D1-DD4A30F610C6}" dt="2026-03-18T07:53:03.222" v="3525" actId="1076"/>
          <ac:spMkLst>
            <pc:docMk/>
            <pc:sldMk cId="1074028158" sldId="927"/>
            <ac:spMk id="24" creationId="{50B01915-8572-98C9-7B9C-119B97B3F585}"/>
          </ac:spMkLst>
        </pc:spChg>
        <pc:picChg chg="add mod ord">
          <ac:chgData name="Louisa  Büsken" userId="7d97b5d4-09f0-4c45-9e89-3735a4836822" providerId="ADAL" clId="{4BCFD602-B71A-4D12-93D1-DD4A30F610C6}" dt="2026-03-18T07:51:13.732" v="3472" actId="167"/>
          <ac:picMkLst>
            <pc:docMk/>
            <pc:sldMk cId="1074028158" sldId="927"/>
            <ac:picMk id="8" creationId="{A638C250-51D2-9394-7CD4-531870F00EA0}"/>
          </ac:picMkLst>
        </pc:picChg>
      </pc:sldChg>
      <pc:sldChg chg="addSp delSp modSp mod modClrScheme chgLayout modNotesTx">
        <pc:chgData name="Louisa  Büsken" userId="7d97b5d4-09f0-4c45-9e89-3735a4836822" providerId="ADAL" clId="{4BCFD602-B71A-4D12-93D1-DD4A30F610C6}" dt="2026-03-18T08:09:59.469" v="4841" actId="20577"/>
        <pc:sldMkLst>
          <pc:docMk/>
          <pc:sldMk cId="842319976" sldId="928"/>
        </pc:sldMkLst>
      </pc:sldChg>
      <pc:sldChg chg="modSp mod modClrScheme chgLayout modNotesTx">
        <pc:chgData name="Louisa  Büsken" userId="7d97b5d4-09f0-4c45-9e89-3735a4836822" providerId="ADAL" clId="{4BCFD602-B71A-4D12-93D1-DD4A30F610C6}" dt="2026-03-18T08:10:20.419" v="4879" actId="113"/>
        <pc:sldMkLst>
          <pc:docMk/>
          <pc:sldMk cId="3956818288" sldId="966"/>
        </pc:sldMkLst>
        <pc:spChg chg="mod ord">
          <ac:chgData name="Louisa  Büsken" userId="7d97b5d4-09f0-4c45-9e89-3735a4836822" providerId="ADAL" clId="{4BCFD602-B71A-4D12-93D1-DD4A30F610C6}" dt="2026-03-18T07:55:06.040" v="3644" actId="5793"/>
          <ac:spMkLst>
            <pc:docMk/>
            <pc:sldMk cId="3956818288" sldId="966"/>
            <ac:spMk id="2" creationId="{22A70039-9F18-893E-3121-CCB6D4573D96}"/>
          </ac:spMkLst>
        </pc:spChg>
      </pc:sldChg>
      <pc:sldChg chg="addSp delSp modSp mod modClrScheme chgLayout modNotesTx">
        <pc:chgData name="Louisa  Büsken" userId="7d97b5d4-09f0-4c45-9e89-3735a4836822" providerId="ADAL" clId="{4BCFD602-B71A-4D12-93D1-DD4A30F610C6}" dt="2026-03-18T08:10:24.160" v="4880" actId="113"/>
        <pc:sldMkLst>
          <pc:docMk/>
          <pc:sldMk cId="1501821770" sldId="967"/>
        </pc:sldMkLst>
      </pc:sldChg>
      <pc:sldChg chg="delSp modSp mod modClrScheme chgLayout modNotesTx">
        <pc:chgData name="Louisa  Büsken" userId="7d97b5d4-09f0-4c45-9e89-3735a4836822" providerId="ADAL" clId="{4BCFD602-B71A-4D12-93D1-DD4A30F610C6}" dt="2026-03-18T08:10:28.135" v="4881" actId="113"/>
        <pc:sldMkLst>
          <pc:docMk/>
          <pc:sldMk cId="1457213150" sldId="968"/>
        </pc:sldMkLst>
      </pc:sldChg>
      <pc:sldChg chg="modSp mod modClrScheme chgLayout modNotesTx">
        <pc:chgData name="Louisa  Büsken" userId="7d97b5d4-09f0-4c45-9e89-3735a4836822" providerId="ADAL" clId="{4BCFD602-B71A-4D12-93D1-DD4A30F610C6}" dt="2026-03-18T08:10:31.111" v="4882" actId="113"/>
        <pc:sldMkLst>
          <pc:docMk/>
          <pc:sldMk cId="2897458533" sldId="969"/>
        </pc:sldMkLst>
      </pc:sldChg>
      <pc:sldChg chg="modSp mod modClrScheme chgLayout modNotesTx">
        <pc:chgData name="Louisa  Büsken" userId="7d97b5d4-09f0-4c45-9e89-3735a4836822" providerId="ADAL" clId="{4BCFD602-B71A-4D12-93D1-DD4A30F610C6}" dt="2026-03-18T08:59:50.334" v="7172" actId="20577"/>
        <pc:sldMkLst>
          <pc:docMk/>
          <pc:sldMk cId="563931758" sldId="976"/>
        </pc:sldMkLst>
        <pc:spChg chg="mod ord">
          <ac:chgData name="Louisa  Büsken" userId="7d97b5d4-09f0-4c45-9e89-3735a4836822" providerId="ADAL" clId="{4BCFD602-B71A-4D12-93D1-DD4A30F610C6}" dt="2026-03-18T08:58:29.804" v="7058" actId="313"/>
          <ac:spMkLst>
            <pc:docMk/>
            <pc:sldMk cId="563931758" sldId="976"/>
            <ac:spMk id="2" creationId="{5287F5E6-E0F1-B769-94B4-790284B0D676}"/>
          </ac:spMkLst>
        </pc:spChg>
      </pc:sldChg>
      <pc:sldChg chg="addSp delSp modSp mod modClrScheme chgLayout modNotesTx">
        <pc:chgData name="Louisa  Büsken" userId="7d97b5d4-09f0-4c45-9e89-3735a4836822" providerId="ADAL" clId="{4BCFD602-B71A-4D12-93D1-DD4A30F610C6}" dt="2026-03-18T08:55:34.067" v="6766" actId="20577"/>
        <pc:sldMkLst>
          <pc:docMk/>
          <pc:sldMk cId="1720811269" sldId="988"/>
        </pc:sldMkLst>
      </pc:sldChg>
      <pc:sldChg chg="addSp delSp modSp mod modClrScheme chgLayout modNotesTx">
        <pc:chgData name="Louisa  Büsken" userId="7d97b5d4-09f0-4c45-9e89-3735a4836822" providerId="ADAL" clId="{4BCFD602-B71A-4D12-93D1-DD4A30F610C6}" dt="2026-03-18T08:56:29.142" v="6863" actId="12"/>
        <pc:sldMkLst>
          <pc:docMk/>
          <pc:sldMk cId="3137141173" sldId="989"/>
        </pc:sldMkLst>
      </pc:sldChg>
      <pc:sldChg chg="addSp delSp modSp mod modClrScheme chgLayout modNotesTx">
        <pc:chgData name="Louisa  Büsken" userId="7d97b5d4-09f0-4c45-9e89-3735a4836822" providerId="ADAL" clId="{4BCFD602-B71A-4D12-93D1-DD4A30F610C6}" dt="2026-03-18T08:44:32.718" v="6193" actId="20577"/>
        <pc:sldMkLst>
          <pc:docMk/>
          <pc:sldMk cId="623966974" sldId="1017"/>
        </pc:sldMkLst>
        <pc:spChg chg="add mod">
          <ac:chgData name="Louisa  Büsken" userId="7d97b5d4-09f0-4c45-9e89-3735a4836822" providerId="ADAL" clId="{4BCFD602-B71A-4D12-93D1-DD4A30F610C6}" dt="2026-03-18T08:44:32.718" v="6193" actId="20577"/>
          <ac:spMkLst>
            <pc:docMk/>
            <pc:sldMk cId="623966974" sldId="1017"/>
            <ac:spMk id="7" creationId="{8E6D2905-2579-FF41-97A2-4075C0481593}"/>
          </ac:spMkLst>
        </pc:spChg>
        <pc:picChg chg="add mod ord">
          <ac:chgData name="Louisa  Büsken" userId="7d97b5d4-09f0-4c45-9e89-3735a4836822" providerId="ADAL" clId="{4BCFD602-B71A-4D12-93D1-DD4A30F610C6}" dt="2026-03-18T08:44:22.070" v="6171" actId="167"/>
          <ac:picMkLst>
            <pc:docMk/>
            <pc:sldMk cId="623966974" sldId="1017"/>
            <ac:picMk id="9" creationId="{95D18F35-0C02-D748-95E1-B5CCEB055984}"/>
          </ac:picMkLst>
        </pc:picChg>
      </pc:sldChg>
      <pc:sldChg chg="addSp delSp modSp mod modClrScheme chgLayout modNotesTx">
        <pc:chgData name="Louisa  Büsken" userId="7d97b5d4-09f0-4c45-9e89-3735a4836822" providerId="ADAL" clId="{4BCFD602-B71A-4D12-93D1-DD4A30F610C6}" dt="2026-03-18T08:46:12.855" v="6504" actId="20577"/>
        <pc:sldMkLst>
          <pc:docMk/>
          <pc:sldMk cId="1787485610" sldId="1024"/>
        </pc:sldMkLst>
      </pc:sldChg>
      <pc:sldChg chg="addSp delSp modSp mod ord modClrScheme chgLayout modNotesTx">
        <pc:chgData name="Louisa  Büsken" userId="7d97b5d4-09f0-4c45-9e89-3735a4836822" providerId="ADAL" clId="{4BCFD602-B71A-4D12-93D1-DD4A30F610C6}" dt="2026-04-02T10:34:35.664" v="8102"/>
        <pc:sldMkLst>
          <pc:docMk/>
          <pc:sldMk cId="1295541347" sldId="1031"/>
        </pc:sldMkLst>
      </pc:sldChg>
      <pc:sldChg chg="addSp modSp mod modClrScheme chgLayout modNotesTx">
        <pc:chgData name="Louisa  Büsken" userId="7d97b5d4-09f0-4c45-9e89-3735a4836822" providerId="ADAL" clId="{4BCFD602-B71A-4D12-93D1-DD4A30F610C6}" dt="2026-03-18T08:47:15.121" v="6510" actId="113"/>
        <pc:sldMkLst>
          <pc:docMk/>
          <pc:sldMk cId="4173815182" sldId="1036"/>
        </pc:sldMkLst>
        <pc:spChg chg="mod ord">
          <ac:chgData name="Louisa  Büsken" userId="7d97b5d4-09f0-4c45-9e89-3735a4836822" providerId="ADAL" clId="{4BCFD602-B71A-4D12-93D1-DD4A30F610C6}" dt="2026-03-18T08:46:50.430" v="6507" actId="255"/>
          <ac:spMkLst>
            <pc:docMk/>
            <pc:sldMk cId="4173815182" sldId="1036"/>
            <ac:spMk id="3" creationId="{C105E8B9-D732-3E0F-8A53-DD5D1B124B4E}"/>
          </ac:spMkLst>
        </pc:spChg>
      </pc:sldChg>
      <pc:sldChg chg="modSp mod modClrScheme modAnim chgLayout modNotesTx">
        <pc:chgData name="Louisa  Büsken" userId="7d97b5d4-09f0-4c45-9e89-3735a4836822" providerId="ADAL" clId="{4BCFD602-B71A-4D12-93D1-DD4A30F610C6}" dt="2026-03-18T08:11:20.114" v="4901" actId="1076"/>
        <pc:sldMkLst>
          <pc:docMk/>
          <pc:sldMk cId="1611077489" sldId="1040"/>
        </pc:sldMkLst>
        <pc:spChg chg="mod ord">
          <ac:chgData name="Louisa  Büsken" userId="7d97b5d4-09f0-4c45-9e89-3735a4836822" providerId="ADAL" clId="{4BCFD602-B71A-4D12-93D1-DD4A30F610C6}" dt="2026-03-18T08:11:20.114" v="4901" actId="1076"/>
          <ac:spMkLst>
            <pc:docMk/>
            <pc:sldMk cId="1611077489" sldId="1040"/>
            <ac:spMk id="3" creationId="{CC68BE69-225A-9D62-9200-ED93B744B1AF}"/>
          </ac:spMkLst>
        </pc:spChg>
      </pc:sldChg>
      <pc:sldChg chg="modSp mod modClrScheme chgLayout modNotesTx">
        <pc:chgData name="Louisa  Büsken" userId="7d97b5d4-09f0-4c45-9e89-3735a4836822" providerId="ADAL" clId="{4BCFD602-B71A-4D12-93D1-DD4A30F610C6}" dt="2026-03-18T08:12:17.992" v="5008" actId="20577"/>
        <pc:sldMkLst>
          <pc:docMk/>
          <pc:sldMk cId="443359326" sldId="1041"/>
        </pc:sldMkLst>
      </pc:sldChg>
      <pc:sldChg chg="addSp delSp modSp mod modClrScheme chgLayout modNotesTx">
        <pc:chgData name="Louisa  Büsken" userId="7d97b5d4-09f0-4c45-9e89-3735a4836822" providerId="ADAL" clId="{4BCFD602-B71A-4D12-93D1-DD4A30F610C6}" dt="2026-03-18T09:01:26.736" v="7269" actId="313"/>
        <pc:sldMkLst>
          <pc:docMk/>
          <pc:sldMk cId="4259984767" sldId="1056"/>
        </pc:sldMkLst>
      </pc:sldChg>
      <pc:sldChg chg="modSp mod modClrScheme chgLayout modNotesTx">
        <pc:chgData name="Louisa  Büsken" userId="7d97b5d4-09f0-4c45-9e89-3735a4836822" providerId="ADAL" clId="{4BCFD602-B71A-4D12-93D1-DD4A30F610C6}" dt="2026-03-18T09:26:36.683" v="8054" actId="20577"/>
        <pc:sldMkLst>
          <pc:docMk/>
          <pc:sldMk cId="835996296" sldId="1087"/>
        </pc:sldMkLst>
        <pc:spChg chg="mod">
          <ac:chgData name="Louisa  Büsken" userId="7d97b5d4-09f0-4c45-9e89-3735a4836822" providerId="ADAL" clId="{4BCFD602-B71A-4D12-93D1-DD4A30F610C6}" dt="2026-03-18T09:23:53.876" v="7998" actId="20577"/>
          <ac:spMkLst>
            <pc:docMk/>
            <pc:sldMk cId="835996296" sldId="1087"/>
            <ac:spMk id="2" creationId="{60FE09D6-34F2-EA3A-3A2F-1EAA039FCFE4}"/>
          </ac:spMkLst>
        </pc:spChg>
        <pc:spChg chg="mod ord">
          <ac:chgData name="Louisa  Büsken" userId="7d97b5d4-09f0-4c45-9e89-3735a4836822" providerId="ADAL" clId="{4BCFD602-B71A-4D12-93D1-DD4A30F610C6}" dt="2026-03-18T09:26:36.683" v="8054" actId="20577"/>
          <ac:spMkLst>
            <pc:docMk/>
            <pc:sldMk cId="835996296" sldId="1087"/>
            <ac:spMk id="3" creationId="{025057B4-71D1-26EF-D461-B420227443B6}"/>
          </ac:spMkLst>
        </pc:spChg>
      </pc:sldChg>
      <pc:sldChg chg="addSp delSp modSp mod modClrScheme chgLayout modNotesTx">
        <pc:chgData name="Louisa  Büsken" userId="7d97b5d4-09f0-4c45-9e89-3735a4836822" providerId="ADAL" clId="{4BCFD602-B71A-4D12-93D1-DD4A30F610C6}" dt="2026-03-18T08:41:48.164" v="6038" actId="20577"/>
        <pc:sldMkLst>
          <pc:docMk/>
          <pc:sldMk cId="2078020681" sldId="1108"/>
        </pc:sldMkLst>
      </pc:sldChg>
      <pc:sldChg chg="modSp add mod ord modAnim modNotesTx">
        <pc:chgData name="Louisa  Büsken" userId="7d97b5d4-09f0-4c45-9e89-3735a4836822" providerId="ADAL" clId="{4BCFD602-B71A-4D12-93D1-DD4A30F610C6}" dt="2026-03-18T08:10:35.331" v="4883" actId="113"/>
        <pc:sldMkLst>
          <pc:docMk/>
          <pc:sldMk cId="278715580" sldId="1110"/>
        </pc:sldMkLst>
      </pc:sldChg>
      <pc:sldChg chg="add">
        <pc:chgData name="Louisa  Büsken" userId="7d97b5d4-09f0-4c45-9e89-3735a4836822" providerId="ADAL" clId="{4BCFD602-B71A-4D12-93D1-DD4A30F610C6}" dt="2026-03-18T08:18:50.433" v="5327" actId="2890"/>
        <pc:sldMkLst>
          <pc:docMk/>
          <pc:sldMk cId="2046803655" sldId="1111"/>
        </pc:sldMkLst>
      </pc:sldChg>
      <pc:sldChg chg="modSp add mod modAnim">
        <pc:chgData name="Louisa  Büsken" userId="7d97b5d4-09f0-4c45-9e89-3735a4836822" providerId="ADAL" clId="{4BCFD602-B71A-4D12-93D1-DD4A30F610C6}" dt="2026-03-18T09:28:32.253" v="8095" actId="20577"/>
        <pc:sldMkLst>
          <pc:docMk/>
          <pc:sldMk cId="2469025829" sldId="1113"/>
        </pc:sldMkLst>
        <pc:spChg chg="mod">
          <ac:chgData name="Louisa  Büsken" userId="7d97b5d4-09f0-4c45-9e89-3735a4836822" providerId="ADAL" clId="{4BCFD602-B71A-4D12-93D1-DD4A30F610C6}" dt="2026-03-18T09:28:32.253" v="8095" actId="20577"/>
          <ac:spMkLst>
            <pc:docMk/>
            <pc:sldMk cId="2469025829" sldId="1113"/>
            <ac:spMk id="2" creationId="{0912B227-9B13-1763-C08D-CF385B55CA0D}"/>
          </ac:spMkLst>
        </pc:spChg>
        <pc:spChg chg="mod">
          <ac:chgData name="Louisa  Büsken" userId="7d97b5d4-09f0-4c45-9e89-3735a4836822" providerId="ADAL" clId="{4BCFD602-B71A-4D12-93D1-DD4A30F610C6}" dt="2026-03-18T09:26:15.321" v="8053" actId="20577"/>
          <ac:spMkLst>
            <pc:docMk/>
            <pc:sldMk cId="2469025829" sldId="1113"/>
            <ac:spMk id="3" creationId="{602872C9-0779-414E-A20E-43EE3E3BB051}"/>
          </ac:spMkLst>
        </pc:spChg>
      </pc:sldChg>
      <pc:sldChg chg="modSp add mod modNotesTx">
        <pc:chgData name="Louisa  Büsken" userId="7d97b5d4-09f0-4c45-9e89-3735a4836822" providerId="ADAL" clId="{4BCFD602-B71A-4D12-93D1-DD4A30F610C6}" dt="2026-03-18T09:25:47.720" v="8052" actId="5793"/>
        <pc:sldMkLst>
          <pc:docMk/>
          <pc:sldMk cId="656247380" sldId="1114"/>
        </pc:sldMkLst>
        <pc:spChg chg="mod">
          <ac:chgData name="Louisa  Büsken" userId="7d97b5d4-09f0-4c45-9e89-3735a4836822" providerId="ADAL" clId="{4BCFD602-B71A-4D12-93D1-DD4A30F610C6}" dt="2026-03-18T09:25:20.976" v="8034" actId="207"/>
          <ac:spMkLst>
            <pc:docMk/>
            <pc:sldMk cId="656247380" sldId="1114"/>
            <ac:spMk id="2" creationId="{D838815D-0D43-EDF0-F88C-8F33BDF00B36}"/>
          </ac:spMkLst>
        </pc:spChg>
        <pc:spChg chg="mod">
          <ac:chgData name="Louisa  Büsken" userId="7d97b5d4-09f0-4c45-9e89-3735a4836822" providerId="ADAL" clId="{4BCFD602-B71A-4D12-93D1-DD4A30F610C6}" dt="2026-03-18T09:24:43.544" v="8026" actId="20577"/>
          <ac:spMkLst>
            <pc:docMk/>
            <pc:sldMk cId="656247380" sldId="1114"/>
            <ac:spMk id="3" creationId="{50289606-2FDD-B796-B1E9-164ADFFF6217}"/>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docs.live.net/5757edc99e2ea7d9/Documents/Mappe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Weltweite</a:t>
            </a:r>
            <a:r>
              <a:rPr lang="de-DE" baseline="0"/>
              <a:t> Zementproduktion in Mio t</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spPr>
            <a:ln w="28575" cap="rnd">
              <a:solidFill>
                <a:schemeClr val="accent1"/>
              </a:solidFill>
              <a:round/>
            </a:ln>
            <a:effectLst/>
          </c:spPr>
          <c:marker>
            <c:symbol val="none"/>
          </c:marker>
          <c:cat>
            <c:numRef>
              <c:f>Tabelle1!$B$32:$B$39</c:f>
              <c:numCache>
                <c:formatCode>General</c:formatCode>
                <c:ptCount val="8"/>
                <c:pt idx="0">
                  <c:v>1980</c:v>
                </c:pt>
                <c:pt idx="1">
                  <c:v>1985</c:v>
                </c:pt>
                <c:pt idx="2">
                  <c:v>1990</c:v>
                </c:pt>
                <c:pt idx="3">
                  <c:v>1995</c:v>
                </c:pt>
                <c:pt idx="4">
                  <c:v>1996</c:v>
                </c:pt>
                <c:pt idx="5">
                  <c:v>1997</c:v>
                </c:pt>
                <c:pt idx="6">
                  <c:v>1998</c:v>
                </c:pt>
                <c:pt idx="7">
                  <c:v>1999</c:v>
                </c:pt>
              </c:numCache>
            </c:numRef>
          </c:cat>
          <c:val>
            <c:numRef>
              <c:f>Tabelle1!$C$32:$C$39</c:f>
              <c:numCache>
                <c:formatCode>General</c:formatCode>
                <c:ptCount val="8"/>
                <c:pt idx="0">
                  <c:v>386.40000000000003</c:v>
                </c:pt>
                <c:pt idx="1">
                  <c:v>458.89999999999992</c:v>
                </c:pt>
                <c:pt idx="2">
                  <c:v>597.10000000000014</c:v>
                </c:pt>
                <c:pt idx="3">
                  <c:v>903.09999999999991</c:v>
                </c:pt>
                <c:pt idx="4">
                  <c:v>968.09999999999991</c:v>
                </c:pt>
                <c:pt idx="5">
                  <c:v>1006.1000000000001</c:v>
                </c:pt>
                <c:pt idx="6">
                  <c:v>1019.6</c:v>
                </c:pt>
                <c:pt idx="7">
                  <c:v>1075.8</c:v>
                </c:pt>
              </c:numCache>
            </c:numRef>
          </c:val>
          <c:smooth val="0"/>
          <c:extLst>
            <c:ext xmlns:c16="http://schemas.microsoft.com/office/drawing/2014/chart" uri="{C3380CC4-5D6E-409C-BE32-E72D297353CC}">
              <c16:uniqueId val="{00000000-9498-44CF-8446-5992C1846EC9}"/>
            </c:ext>
          </c:extLst>
        </c:ser>
        <c:dLbls>
          <c:showLegendKey val="0"/>
          <c:showVal val="0"/>
          <c:showCatName val="0"/>
          <c:showSerName val="0"/>
          <c:showPercent val="0"/>
          <c:showBubbleSize val="0"/>
        </c:dLbls>
        <c:smooth val="0"/>
        <c:axId val="648066559"/>
        <c:axId val="648066079"/>
      </c:lineChart>
      <c:catAx>
        <c:axId val="6480665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648066079"/>
        <c:crosses val="autoZero"/>
        <c:auto val="1"/>
        <c:lblAlgn val="ctr"/>
        <c:lblOffset val="100"/>
        <c:noMultiLvlLbl val="0"/>
      </c:catAx>
      <c:valAx>
        <c:axId val="6480660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64806655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FFD67B-67F7-4438-998F-DD2DF91803B5}" type="doc">
      <dgm:prSet loTypeId="urn:microsoft.com/office/officeart/2005/8/layout/hProcess3" loCatId="process" qsTypeId="urn:microsoft.com/office/officeart/2005/8/quickstyle/simple1" qsCatId="simple" csTypeId="urn:microsoft.com/office/officeart/2005/8/colors/accent0_2" csCatId="mainScheme" phldr="1"/>
      <dgm:spPr/>
    </dgm:pt>
    <dgm:pt modelId="{AE8E046F-CAE4-45D2-BEA9-6292663BD344}">
      <dgm:prSet phldrT="[Text]" custT="1"/>
      <dgm:spPr/>
      <dgm:t>
        <a:bodyPr/>
        <a:lstStyle/>
        <a:p>
          <a:r>
            <a:rPr lang="de-DE" sz="1200" b="1">
              <a:latin typeface="FreightText Pro Book" panose="02000603060000020004" pitchFamily="50" charset="0"/>
            </a:rPr>
            <a:t>Frühgeschichte</a:t>
          </a:r>
        </a:p>
        <a:p>
          <a:r>
            <a:rPr lang="de-DE" sz="1200" b="1">
              <a:latin typeface="FreightText Pro Book" panose="02000603060000020004" pitchFamily="50" charset="0"/>
            </a:rPr>
            <a:t>9.000 – 3.000 v.Chr.</a:t>
          </a:r>
        </a:p>
      </dgm:t>
    </dgm:pt>
    <dgm:pt modelId="{945814DD-03F8-4E17-B83C-EA7CE35ADBD3}" type="parTrans" cxnId="{A437EB64-AC95-4903-B3B4-77E812918DBF}">
      <dgm:prSet/>
      <dgm:spPr/>
      <dgm:t>
        <a:bodyPr/>
        <a:lstStyle/>
        <a:p>
          <a:endParaRPr lang="de-DE"/>
        </a:p>
      </dgm:t>
    </dgm:pt>
    <dgm:pt modelId="{5AB35DB7-A263-4A23-B110-69F50C2CF8F0}" type="sibTrans" cxnId="{A437EB64-AC95-4903-B3B4-77E812918DBF}">
      <dgm:prSet/>
      <dgm:spPr/>
      <dgm:t>
        <a:bodyPr/>
        <a:lstStyle/>
        <a:p>
          <a:endParaRPr lang="de-DE"/>
        </a:p>
      </dgm:t>
    </dgm:pt>
    <dgm:pt modelId="{74C7CACC-C275-4B9B-AB1A-3575A96C79CF}">
      <dgm:prSet phldrT="[Text]" custT="1"/>
      <dgm:spPr/>
      <dgm:t>
        <a:bodyPr/>
        <a:lstStyle/>
        <a:p>
          <a:endParaRPr lang="de-DE" sz="1100"/>
        </a:p>
      </dgm:t>
    </dgm:pt>
    <dgm:pt modelId="{8AC290D2-B5EE-4040-9DC2-BFE4EA17AD87}" type="parTrans" cxnId="{F61C03E8-2E32-42E5-AA56-2F1FA3AB84B8}">
      <dgm:prSet/>
      <dgm:spPr/>
      <dgm:t>
        <a:bodyPr/>
        <a:lstStyle/>
        <a:p>
          <a:endParaRPr lang="de-DE"/>
        </a:p>
      </dgm:t>
    </dgm:pt>
    <dgm:pt modelId="{C30EFD79-2EB3-42D0-9676-359EFB19E97C}" type="sibTrans" cxnId="{F61C03E8-2E32-42E5-AA56-2F1FA3AB84B8}">
      <dgm:prSet/>
      <dgm:spPr/>
      <dgm:t>
        <a:bodyPr/>
        <a:lstStyle/>
        <a:p>
          <a:endParaRPr lang="de-DE"/>
        </a:p>
      </dgm:t>
    </dgm:pt>
    <dgm:pt modelId="{169DF184-DCF9-4990-BEB8-3AF4FCFF78B7}">
      <dgm:prSet phldrT="[Text]"/>
      <dgm:spPr/>
      <dgm:t>
        <a:bodyPr/>
        <a:lstStyle/>
        <a:p>
          <a:endParaRPr lang="de-DE"/>
        </a:p>
      </dgm:t>
    </dgm:pt>
    <dgm:pt modelId="{9AC3DB1C-87CF-4D83-B9EB-4C21C8EBA5B0}" type="sibTrans" cxnId="{46714B84-BDA4-41CB-B8B8-493900BC8A40}">
      <dgm:prSet/>
      <dgm:spPr/>
      <dgm:t>
        <a:bodyPr/>
        <a:lstStyle/>
        <a:p>
          <a:endParaRPr lang="de-DE"/>
        </a:p>
      </dgm:t>
    </dgm:pt>
    <dgm:pt modelId="{658236B4-49CD-4CCE-BF56-B9B539AE1DDE}" type="parTrans" cxnId="{46714B84-BDA4-41CB-B8B8-493900BC8A40}">
      <dgm:prSet/>
      <dgm:spPr/>
      <dgm:t>
        <a:bodyPr/>
        <a:lstStyle/>
        <a:p>
          <a:endParaRPr lang="de-DE"/>
        </a:p>
      </dgm:t>
    </dgm:pt>
    <dgm:pt modelId="{8C50696A-C19C-4AF0-AC11-F28897747282}">
      <dgm:prSet phldrT="[Text]" custT="1"/>
      <dgm:spPr/>
      <dgm:t>
        <a:bodyPr/>
        <a:lstStyle/>
        <a:p>
          <a:endParaRPr lang="de-DE" sz="1100"/>
        </a:p>
      </dgm:t>
    </dgm:pt>
    <dgm:pt modelId="{73F0AA1B-304B-4A79-A2AE-C3FA99201CCE}" type="sibTrans" cxnId="{70FFC8CD-573E-4035-A498-5A6AD1BF6303}">
      <dgm:prSet/>
      <dgm:spPr/>
      <dgm:t>
        <a:bodyPr/>
        <a:lstStyle/>
        <a:p>
          <a:endParaRPr lang="de-DE"/>
        </a:p>
      </dgm:t>
    </dgm:pt>
    <dgm:pt modelId="{1D9895E1-593F-4036-A1A8-73E16651D6FA}" type="parTrans" cxnId="{70FFC8CD-573E-4035-A498-5A6AD1BF6303}">
      <dgm:prSet/>
      <dgm:spPr/>
      <dgm:t>
        <a:bodyPr/>
        <a:lstStyle/>
        <a:p>
          <a:endParaRPr lang="de-DE"/>
        </a:p>
      </dgm:t>
    </dgm:pt>
    <dgm:pt modelId="{3D8D59E1-D8BC-4A9B-9407-F2895ED7B0FB}">
      <dgm:prSet phldrT="[Text]"/>
      <dgm:spPr/>
      <dgm:t>
        <a:bodyPr/>
        <a:lstStyle/>
        <a:p>
          <a:r>
            <a:rPr lang="de-DE" b="1" dirty="0">
              <a:latin typeface="FreightText Pro Book" panose="02000603060000020004" pitchFamily="50" charset="0"/>
            </a:rPr>
            <a:t>Anti</a:t>
          </a:r>
        </a:p>
        <a:p>
          <a:r>
            <a:rPr lang="de-DE" b="1" dirty="0">
              <a:latin typeface="FreightText Pro Book" panose="02000603060000020004" pitchFamily="50" charset="0"/>
            </a:rPr>
            <a:t>800 </a:t>
          </a:r>
          <a:endParaRPr lang="de-DE" b="1" dirty="0"/>
        </a:p>
      </dgm:t>
    </dgm:pt>
    <dgm:pt modelId="{78226926-348B-433B-A5C6-CFD5625BDA41}" type="sibTrans" cxnId="{6F37CA66-4F81-43AE-B081-268AA695F7E6}">
      <dgm:prSet/>
      <dgm:spPr/>
      <dgm:t>
        <a:bodyPr/>
        <a:lstStyle/>
        <a:p>
          <a:endParaRPr lang="de-DE"/>
        </a:p>
      </dgm:t>
    </dgm:pt>
    <dgm:pt modelId="{84DBF605-FEB2-4DEF-ABAD-132437F5C8DD}" type="parTrans" cxnId="{6F37CA66-4F81-43AE-B081-268AA695F7E6}">
      <dgm:prSet/>
      <dgm:spPr/>
      <dgm:t>
        <a:bodyPr/>
        <a:lstStyle/>
        <a:p>
          <a:endParaRPr lang="de-DE"/>
        </a:p>
      </dgm:t>
    </dgm:pt>
    <dgm:pt modelId="{F22F5DDA-1C85-438F-879E-0F69CB49FABA}" type="pres">
      <dgm:prSet presAssocID="{FCFFD67B-67F7-4438-998F-DD2DF91803B5}" presName="Name0" presStyleCnt="0">
        <dgm:presLayoutVars>
          <dgm:dir/>
          <dgm:animLvl val="lvl"/>
          <dgm:resizeHandles val="exact"/>
        </dgm:presLayoutVars>
      </dgm:prSet>
      <dgm:spPr/>
    </dgm:pt>
    <dgm:pt modelId="{65472DCD-D9C2-40FD-8BF3-A2BC9C9FC3B8}" type="pres">
      <dgm:prSet presAssocID="{FCFFD67B-67F7-4438-998F-DD2DF91803B5}" presName="dummy" presStyleCnt="0"/>
      <dgm:spPr/>
    </dgm:pt>
    <dgm:pt modelId="{8E8606D0-7100-4B89-B69D-574409A81E43}" type="pres">
      <dgm:prSet presAssocID="{FCFFD67B-67F7-4438-998F-DD2DF91803B5}" presName="linH" presStyleCnt="0"/>
      <dgm:spPr/>
    </dgm:pt>
    <dgm:pt modelId="{CACC6955-5DB0-4AEB-9C80-94479F29AA5F}" type="pres">
      <dgm:prSet presAssocID="{FCFFD67B-67F7-4438-998F-DD2DF91803B5}" presName="padding1" presStyleCnt="0"/>
      <dgm:spPr/>
    </dgm:pt>
    <dgm:pt modelId="{F840EF9F-DD88-45C8-9EC1-1DEDD5660502}" type="pres">
      <dgm:prSet presAssocID="{AE8E046F-CAE4-45D2-BEA9-6292663BD344}" presName="linV" presStyleCnt="0"/>
      <dgm:spPr/>
    </dgm:pt>
    <dgm:pt modelId="{973762F6-917A-454E-A8DE-4F063E56498E}" type="pres">
      <dgm:prSet presAssocID="{AE8E046F-CAE4-45D2-BEA9-6292663BD344}" presName="spVertical1" presStyleCnt="0"/>
      <dgm:spPr/>
    </dgm:pt>
    <dgm:pt modelId="{1C5FF92C-6B3B-45A1-85B8-3C81C43F5CAE}" type="pres">
      <dgm:prSet presAssocID="{AE8E046F-CAE4-45D2-BEA9-6292663BD344}" presName="parTx" presStyleLbl="revTx" presStyleIdx="0" presStyleCnt="5" custScaleX="815608" custScaleY="32008" custLinFactX="-100000" custLinFactY="-14918" custLinFactNeighborX="-110596" custLinFactNeighborY="-100000">
        <dgm:presLayoutVars>
          <dgm:chMax val="0"/>
          <dgm:chPref val="0"/>
          <dgm:bulletEnabled val="1"/>
        </dgm:presLayoutVars>
      </dgm:prSet>
      <dgm:spPr/>
    </dgm:pt>
    <dgm:pt modelId="{170525F0-3FB3-4F73-B173-D592A3A04E16}" type="pres">
      <dgm:prSet presAssocID="{AE8E046F-CAE4-45D2-BEA9-6292663BD344}" presName="spVertical2" presStyleCnt="0"/>
      <dgm:spPr/>
    </dgm:pt>
    <dgm:pt modelId="{62179F9F-D41B-47B1-B09C-98DAEF433B36}" type="pres">
      <dgm:prSet presAssocID="{AE8E046F-CAE4-45D2-BEA9-6292663BD344}" presName="spVertical3" presStyleCnt="0"/>
      <dgm:spPr/>
    </dgm:pt>
    <dgm:pt modelId="{88680F69-AB38-4EE3-8542-01554FBE1D73}" type="pres">
      <dgm:prSet presAssocID="{5AB35DB7-A263-4A23-B110-69F50C2CF8F0}" presName="space" presStyleCnt="0"/>
      <dgm:spPr/>
    </dgm:pt>
    <dgm:pt modelId="{C6E45F77-2998-45D5-866B-D8514D3880C0}" type="pres">
      <dgm:prSet presAssocID="{3D8D59E1-D8BC-4A9B-9407-F2895ED7B0FB}" presName="linV" presStyleCnt="0"/>
      <dgm:spPr/>
    </dgm:pt>
    <dgm:pt modelId="{675DC52F-2EBD-47C0-A53A-0E7B967B60DC}" type="pres">
      <dgm:prSet presAssocID="{3D8D59E1-D8BC-4A9B-9407-F2895ED7B0FB}" presName="spVertical1" presStyleCnt="0"/>
      <dgm:spPr/>
    </dgm:pt>
    <dgm:pt modelId="{87817909-25D1-4E23-A905-F172D38330DA}" type="pres">
      <dgm:prSet presAssocID="{3D8D59E1-D8BC-4A9B-9407-F2895ED7B0FB}" presName="parTx" presStyleLbl="revTx" presStyleIdx="1" presStyleCnt="5" custScaleX="758904" custScaleY="48738" custLinFactX="-100000" custLinFactY="100000" custLinFactNeighborX="-146251" custLinFactNeighborY="105053">
        <dgm:presLayoutVars>
          <dgm:chMax val="0"/>
          <dgm:chPref val="0"/>
          <dgm:bulletEnabled val="1"/>
        </dgm:presLayoutVars>
      </dgm:prSet>
      <dgm:spPr/>
    </dgm:pt>
    <dgm:pt modelId="{42EE0105-0F1A-48DF-B7BB-DE4EE1BBA758}" type="pres">
      <dgm:prSet presAssocID="{3D8D59E1-D8BC-4A9B-9407-F2895ED7B0FB}" presName="spVertical2" presStyleCnt="0"/>
      <dgm:spPr/>
    </dgm:pt>
    <dgm:pt modelId="{9686BF0B-AC01-4DB6-B0B2-910EC3AB0E07}" type="pres">
      <dgm:prSet presAssocID="{3D8D59E1-D8BC-4A9B-9407-F2895ED7B0FB}" presName="spVertical3" presStyleCnt="0"/>
      <dgm:spPr/>
    </dgm:pt>
    <dgm:pt modelId="{CA7488E6-E0F6-4196-BB3E-3F9FE36DAB51}" type="pres">
      <dgm:prSet presAssocID="{78226926-348B-433B-A5C6-CFD5625BDA41}" presName="space" presStyleCnt="0"/>
      <dgm:spPr/>
    </dgm:pt>
    <dgm:pt modelId="{233D4DDB-DBE0-4CE5-8953-E5152126A6E0}" type="pres">
      <dgm:prSet presAssocID="{8C50696A-C19C-4AF0-AC11-F28897747282}" presName="linV" presStyleCnt="0"/>
      <dgm:spPr/>
    </dgm:pt>
    <dgm:pt modelId="{5CD65FA5-8A88-4D9F-AB7E-48E0D138C513}" type="pres">
      <dgm:prSet presAssocID="{8C50696A-C19C-4AF0-AC11-F28897747282}" presName="spVertical1" presStyleCnt="0"/>
      <dgm:spPr/>
    </dgm:pt>
    <dgm:pt modelId="{8719F920-6496-474E-A176-E8DFABA71204}" type="pres">
      <dgm:prSet presAssocID="{8C50696A-C19C-4AF0-AC11-F28897747282}" presName="parTx" presStyleLbl="revTx" presStyleIdx="2" presStyleCnt="5" custScaleX="112675" custScaleY="169851" custLinFactX="-200000" custLinFactY="154012" custLinFactNeighborX="-231110" custLinFactNeighborY="200000">
        <dgm:presLayoutVars>
          <dgm:chMax val="0"/>
          <dgm:chPref val="0"/>
          <dgm:bulletEnabled val="1"/>
        </dgm:presLayoutVars>
      </dgm:prSet>
      <dgm:spPr/>
    </dgm:pt>
    <dgm:pt modelId="{68468F34-34AB-43A1-B3F1-28F747CCEA31}" type="pres">
      <dgm:prSet presAssocID="{8C50696A-C19C-4AF0-AC11-F28897747282}" presName="spVertical2" presStyleCnt="0"/>
      <dgm:spPr/>
    </dgm:pt>
    <dgm:pt modelId="{B9576CBC-2516-40A7-802E-75E28B479C1A}" type="pres">
      <dgm:prSet presAssocID="{8C50696A-C19C-4AF0-AC11-F28897747282}" presName="spVertical3" presStyleCnt="0"/>
      <dgm:spPr/>
    </dgm:pt>
    <dgm:pt modelId="{43CA55B9-5A9A-4A9B-9BE2-7DE6A86E3DEA}" type="pres">
      <dgm:prSet presAssocID="{73F0AA1B-304B-4A79-A2AE-C3FA99201CCE}" presName="space" presStyleCnt="0"/>
      <dgm:spPr/>
    </dgm:pt>
    <dgm:pt modelId="{2000FBFC-C83A-495D-BF40-146AE6932F07}" type="pres">
      <dgm:prSet presAssocID="{169DF184-DCF9-4990-BEB8-3AF4FCFF78B7}" presName="linV" presStyleCnt="0"/>
      <dgm:spPr/>
    </dgm:pt>
    <dgm:pt modelId="{E679B844-DDC5-45A4-AFA5-E43A562A8F9F}" type="pres">
      <dgm:prSet presAssocID="{169DF184-DCF9-4990-BEB8-3AF4FCFF78B7}" presName="spVertical1" presStyleCnt="0"/>
      <dgm:spPr/>
    </dgm:pt>
    <dgm:pt modelId="{0A8CF47B-5CC5-49AC-89A2-E7EBA8296505}" type="pres">
      <dgm:prSet presAssocID="{169DF184-DCF9-4990-BEB8-3AF4FCFF78B7}" presName="parTx" presStyleLbl="revTx" presStyleIdx="3" presStyleCnt="5" custLinFactX="158934" custLinFactY="-100000" custLinFactNeighborX="200000" custLinFactNeighborY="-141687">
        <dgm:presLayoutVars>
          <dgm:chMax val="0"/>
          <dgm:chPref val="0"/>
          <dgm:bulletEnabled val="1"/>
        </dgm:presLayoutVars>
      </dgm:prSet>
      <dgm:spPr/>
    </dgm:pt>
    <dgm:pt modelId="{0003E309-A6F1-474B-B658-350DFFB244E7}" type="pres">
      <dgm:prSet presAssocID="{169DF184-DCF9-4990-BEB8-3AF4FCFF78B7}" presName="spVertical2" presStyleCnt="0"/>
      <dgm:spPr/>
    </dgm:pt>
    <dgm:pt modelId="{B0E44AAA-64A0-47F5-B4A6-7729E1DAEF7A}" type="pres">
      <dgm:prSet presAssocID="{169DF184-DCF9-4990-BEB8-3AF4FCFF78B7}" presName="spVertical3" presStyleCnt="0"/>
      <dgm:spPr/>
    </dgm:pt>
    <dgm:pt modelId="{58A1FBF4-546E-498B-BA87-8251F0D8713B}" type="pres">
      <dgm:prSet presAssocID="{9AC3DB1C-87CF-4D83-B9EB-4C21C8EBA5B0}" presName="space" presStyleCnt="0"/>
      <dgm:spPr/>
    </dgm:pt>
    <dgm:pt modelId="{BD2CE3C3-BF5D-470B-98D9-BCC2AA34D7E2}" type="pres">
      <dgm:prSet presAssocID="{74C7CACC-C275-4B9B-AB1A-3575A96C79CF}" presName="linV" presStyleCnt="0"/>
      <dgm:spPr/>
    </dgm:pt>
    <dgm:pt modelId="{17B7DCB6-B563-4251-9A7C-038466614983}" type="pres">
      <dgm:prSet presAssocID="{74C7CACC-C275-4B9B-AB1A-3575A96C79CF}" presName="spVertical1" presStyleCnt="0"/>
      <dgm:spPr/>
    </dgm:pt>
    <dgm:pt modelId="{21CBCF96-9C33-4A6F-B44D-3F2C194BDD32}" type="pres">
      <dgm:prSet presAssocID="{74C7CACC-C275-4B9B-AB1A-3575A96C79CF}" presName="parTx" presStyleLbl="revTx" presStyleIdx="4" presStyleCnt="5" custScaleY="57764" custLinFactY="77802" custLinFactNeighborX="-9681" custLinFactNeighborY="100000">
        <dgm:presLayoutVars>
          <dgm:chMax val="0"/>
          <dgm:chPref val="0"/>
          <dgm:bulletEnabled val="1"/>
        </dgm:presLayoutVars>
      </dgm:prSet>
      <dgm:spPr/>
    </dgm:pt>
    <dgm:pt modelId="{82A43C4E-DE3D-4443-BDD3-2A3154E8FBC6}" type="pres">
      <dgm:prSet presAssocID="{74C7CACC-C275-4B9B-AB1A-3575A96C79CF}" presName="spVertical2" presStyleCnt="0"/>
      <dgm:spPr/>
    </dgm:pt>
    <dgm:pt modelId="{B98D9702-E565-4038-88E5-12E78CE3F5AA}" type="pres">
      <dgm:prSet presAssocID="{74C7CACC-C275-4B9B-AB1A-3575A96C79CF}" presName="spVertical3" presStyleCnt="0"/>
      <dgm:spPr/>
    </dgm:pt>
    <dgm:pt modelId="{B456B114-4BC3-4F32-94D6-E7176302D119}" type="pres">
      <dgm:prSet presAssocID="{FCFFD67B-67F7-4438-998F-DD2DF91803B5}" presName="padding2" presStyleCnt="0"/>
      <dgm:spPr/>
    </dgm:pt>
    <dgm:pt modelId="{3DFF2E88-CD7D-4C74-80A1-A62AF134DBE7}" type="pres">
      <dgm:prSet presAssocID="{FCFFD67B-67F7-4438-998F-DD2DF91803B5}" presName="negArrow" presStyleCnt="0"/>
      <dgm:spPr/>
    </dgm:pt>
    <dgm:pt modelId="{82185BD0-912B-4C1B-A420-81B5D84E6C93}" type="pres">
      <dgm:prSet presAssocID="{FCFFD67B-67F7-4438-998F-DD2DF91803B5}" presName="backgroundArrow" presStyleLbl="node1" presStyleIdx="0" presStyleCnt="1" custScaleX="93829" custScaleY="35866" custLinFactNeighborY="46470"/>
      <dgm:spPr>
        <a:ln>
          <a:noFill/>
        </a:ln>
      </dgm:spPr>
    </dgm:pt>
  </dgm:ptLst>
  <dgm:cxnLst>
    <dgm:cxn modelId="{036C8935-914E-4384-8CB7-D0B35BA8A453}" type="presOf" srcId="{3D8D59E1-D8BC-4A9B-9407-F2895ED7B0FB}" destId="{87817909-25D1-4E23-A905-F172D38330DA}" srcOrd="0" destOrd="0" presId="urn:microsoft.com/office/officeart/2005/8/layout/hProcess3"/>
    <dgm:cxn modelId="{A437EB64-AC95-4903-B3B4-77E812918DBF}" srcId="{FCFFD67B-67F7-4438-998F-DD2DF91803B5}" destId="{AE8E046F-CAE4-45D2-BEA9-6292663BD344}" srcOrd="0" destOrd="0" parTransId="{945814DD-03F8-4E17-B83C-EA7CE35ADBD3}" sibTransId="{5AB35DB7-A263-4A23-B110-69F50C2CF8F0}"/>
    <dgm:cxn modelId="{6F37CA66-4F81-43AE-B081-268AA695F7E6}" srcId="{FCFFD67B-67F7-4438-998F-DD2DF91803B5}" destId="{3D8D59E1-D8BC-4A9B-9407-F2895ED7B0FB}" srcOrd="1" destOrd="0" parTransId="{84DBF605-FEB2-4DEF-ABAD-132437F5C8DD}" sibTransId="{78226926-348B-433B-A5C6-CFD5625BDA41}"/>
    <dgm:cxn modelId="{CF255372-1804-41D4-B4AA-7D0B96CFE4A5}" type="presOf" srcId="{AE8E046F-CAE4-45D2-BEA9-6292663BD344}" destId="{1C5FF92C-6B3B-45A1-85B8-3C81C43F5CAE}" srcOrd="0" destOrd="0" presId="urn:microsoft.com/office/officeart/2005/8/layout/hProcess3"/>
    <dgm:cxn modelId="{46714B84-BDA4-41CB-B8B8-493900BC8A40}" srcId="{FCFFD67B-67F7-4438-998F-DD2DF91803B5}" destId="{169DF184-DCF9-4990-BEB8-3AF4FCFF78B7}" srcOrd="3" destOrd="0" parTransId="{658236B4-49CD-4CCE-BF56-B9B539AE1DDE}" sibTransId="{9AC3DB1C-87CF-4D83-B9EB-4C21C8EBA5B0}"/>
    <dgm:cxn modelId="{D5D46994-4172-40A4-A800-3314E97AB1BC}" type="presOf" srcId="{8C50696A-C19C-4AF0-AC11-F28897747282}" destId="{8719F920-6496-474E-A176-E8DFABA71204}" srcOrd="0" destOrd="0" presId="urn:microsoft.com/office/officeart/2005/8/layout/hProcess3"/>
    <dgm:cxn modelId="{1916D9A8-FE97-4846-9E91-2B7DD165CC87}" type="presOf" srcId="{169DF184-DCF9-4990-BEB8-3AF4FCFF78B7}" destId="{0A8CF47B-5CC5-49AC-89A2-E7EBA8296505}" srcOrd="0" destOrd="0" presId="urn:microsoft.com/office/officeart/2005/8/layout/hProcess3"/>
    <dgm:cxn modelId="{58B6A8AE-DC08-461C-BDD2-7F32266C1258}" type="presOf" srcId="{74C7CACC-C275-4B9B-AB1A-3575A96C79CF}" destId="{21CBCF96-9C33-4A6F-B44D-3F2C194BDD32}" srcOrd="0" destOrd="0" presId="urn:microsoft.com/office/officeart/2005/8/layout/hProcess3"/>
    <dgm:cxn modelId="{70FFC8CD-573E-4035-A498-5A6AD1BF6303}" srcId="{FCFFD67B-67F7-4438-998F-DD2DF91803B5}" destId="{8C50696A-C19C-4AF0-AC11-F28897747282}" srcOrd="2" destOrd="0" parTransId="{1D9895E1-593F-4036-A1A8-73E16651D6FA}" sibTransId="{73F0AA1B-304B-4A79-A2AE-C3FA99201CCE}"/>
    <dgm:cxn modelId="{F61C03E8-2E32-42E5-AA56-2F1FA3AB84B8}" srcId="{FCFFD67B-67F7-4438-998F-DD2DF91803B5}" destId="{74C7CACC-C275-4B9B-AB1A-3575A96C79CF}" srcOrd="4" destOrd="0" parTransId="{8AC290D2-B5EE-4040-9DC2-BFE4EA17AD87}" sibTransId="{C30EFD79-2EB3-42D0-9676-359EFB19E97C}"/>
    <dgm:cxn modelId="{70A6F8FF-B13D-4F98-ADD7-F8B550AE43EA}" type="presOf" srcId="{FCFFD67B-67F7-4438-998F-DD2DF91803B5}" destId="{F22F5DDA-1C85-438F-879E-0F69CB49FABA}" srcOrd="0" destOrd="0" presId="urn:microsoft.com/office/officeart/2005/8/layout/hProcess3"/>
    <dgm:cxn modelId="{9DF77EA5-9CC5-405C-8519-558E1B15A3D4}" type="presParOf" srcId="{F22F5DDA-1C85-438F-879E-0F69CB49FABA}" destId="{65472DCD-D9C2-40FD-8BF3-A2BC9C9FC3B8}" srcOrd="0" destOrd="0" presId="urn:microsoft.com/office/officeart/2005/8/layout/hProcess3"/>
    <dgm:cxn modelId="{C6B42D29-AA54-4DD0-B4C8-85378DEFA49B}" type="presParOf" srcId="{F22F5DDA-1C85-438F-879E-0F69CB49FABA}" destId="{8E8606D0-7100-4B89-B69D-574409A81E43}" srcOrd="1" destOrd="0" presId="urn:microsoft.com/office/officeart/2005/8/layout/hProcess3"/>
    <dgm:cxn modelId="{624B314C-8041-464E-8930-E2B95F1B09BA}" type="presParOf" srcId="{8E8606D0-7100-4B89-B69D-574409A81E43}" destId="{CACC6955-5DB0-4AEB-9C80-94479F29AA5F}" srcOrd="0" destOrd="0" presId="urn:microsoft.com/office/officeart/2005/8/layout/hProcess3"/>
    <dgm:cxn modelId="{EF67AE00-9754-496E-84BB-BA4337AEDCB5}" type="presParOf" srcId="{8E8606D0-7100-4B89-B69D-574409A81E43}" destId="{F840EF9F-DD88-45C8-9EC1-1DEDD5660502}" srcOrd="1" destOrd="0" presId="urn:microsoft.com/office/officeart/2005/8/layout/hProcess3"/>
    <dgm:cxn modelId="{09A6CB78-3101-4C32-A433-A2CF9D90B94A}" type="presParOf" srcId="{F840EF9F-DD88-45C8-9EC1-1DEDD5660502}" destId="{973762F6-917A-454E-A8DE-4F063E56498E}" srcOrd="0" destOrd="0" presId="urn:microsoft.com/office/officeart/2005/8/layout/hProcess3"/>
    <dgm:cxn modelId="{E6F4A7F7-58E6-485A-9C44-28FB61297F27}" type="presParOf" srcId="{F840EF9F-DD88-45C8-9EC1-1DEDD5660502}" destId="{1C5FF92C-6B3B-45A1-85B8-3C81C43F5CAE}" srcOrd="1" destOrd="0" presId="urn:microsoft.com/office/officeart/2005/8/layout/hProcess3"/>
    <dgm:cxn modelId="{E3C420FA-2983-4CA8-9371-08CF7B125CF4}" type="presParOf" srcId="{F840EF9F-DD88-45C8-9EC1-1DEDD5660502}" destId="{170525F0-3FB3-4F73-B173-D592A3A04E16}" srcOrd="2" destOrd="0" presId="urn:microsoft.com/office/officeart/2005/8/layout/hProcess3"/>
    <dgm:cxn modelId="{F25A75B4-A51C-4D29-915B-C028D762D442}" type="presParOf" srcId="{F840EF9F-DD88-45C8-9EC1-1DEDD5660502}" destId="{62179F9F-D41B-47B1-B09C-98DAEF433B36}" srcOrd="3" destOrd="0" presId="urn:microsoft.com/office/officeart/2005/8/layout/hProcess3"/>
    <dgm:cxn modelId="{50D5D94C-49B8-4EE4-BCC2-BD05EF5A9E67}" type="presParOf" srcId="{8E8606D0-7100-4B89-B69D-574409A81E43}" destId="{88680F69-AB38-4EE3-8542-01554FBE1D73}" srcOrd="2" destOrd="0" presId="urn:microsoft.com/office/officeart/2005/8/layout/hProcess3"/>
    <dgm:cxn modelId="{916E4FA3-C934-4FB4-86DA-DE97DE096375}" type="presParOf" srcId="{8E8606D0-7100-4B89-B69D-574409A81E43}" destId="{C6E45F77-2998-45D5-866B-D8514D3880C0}" srcOrd="3" destOrd="0" presId="urn:microsoft.com/office/officeart/2005/8/layout/hProcess3"/>
    <dgm:cxn modelId="{72BAAF34-92AC-48E7-96A4-78700C95E03A}" type="presParOf" srcId="{C6E45F77-2998-45D5-866B-D8514D3880C0}" destId="{675DC52F-2EBD-47C0-A53A-0E7B967B60DC}" srcOrd="0" destOrd="0" presId="urn:microsoft.com/office/officeart/2005/8/layout/hProcess3"/>
    <dgm:cxn modelId="{EEB407BB-19A5-42DC-83E0-6E1F109D852E}" type="presParOf" srcId="{C6E45F77-2998-45D5-866B-D8514D3880C0}" destId="{87817909-25D1-4E23-A905-F172D38330DA}" srcOrd="1" destOrd="0" presId="urn:microsoft.com/office/officeart/2005/8/layout/hProcess3"/>
    <dgm:cxn modelId="{53FBF5A9-C435-49F9-93A1-4EDD5BC57071}" type="presParOf" srcId="{C6E45F77-2998-45D5-866B-D8514D3880C0}" destId="{42EE0105-0F1A-48DF-B7BB-DE4EE1BBA758}" srcOrd="2" destOrd="0" presId="urn:microsoft.com/office/officeart/2005/8/layout/hProcess3"/>
    <dgm:cxn modelId="{6782EA12-FF66-4076-AF09-807793F9E23B}" type="presParOf" srcId="{C6E45F77-2998-45D5-866B-D8514D3880C0}" destId="{9686BF0B-AC01-4DB6-B0B2-910EC3AB0E07}" srcOrd="3" destOrd="0" presId="urn:microsoft.com/office/officeart/2005/8/layout/hProcess3"/>
    <dgm:cxn modelId="{22C10ED5-38A1-4669-BD16-CD031BE45EEC}" type="presParOf" srcId="{8E8606D0-7100-4B89-B69D-574409A81E43}" destId="{CA7488E6-E0F6-4196-BB3E-3F9FE36DAB51}" srcOrd="4" destOrd="0" presId="urn:microsoft.com/office/officeart/2005/8/layout/hProcess3"/>
    <dgm:cxn modelId="{5BF6FF7C-8FD6-4F30-9042-70DB06C33B49}" type="presParOf" srcId="{8E8606D0-7100-4B89-B69D-574409A81E43}" destId="{233D4DDB-DBE0-4CE5-8953-E5152126A6E0}" srcOrd="5" destOrd="0" presId="urn:microsoft.com/office/officeart/2005/8/layout/hProcess3"/>
    <dgm:cxn modelId="{B4E6B793-7B54-4B78-9EF1-8113FA20E817}" type="presParOf" srcId="{233D4DDB-DBE0-4CE5-8953-E5152126A6E0}" destId="{5CD65FA5-8A88-4D9F-AB7E-48E0D138C513}" srcOrd="0" destOrd="0" presId="urn:microsoft.com/office/officeart/2005/8/layout/hProcess3"/>
    <dgm:cxn modelId="{9DE362BA-F9AD-4BC8-BD83-094A4CCC7523}" type="presParOf" srcId="{233D4DDB-DBE0-4CE5-8953-E5152126A6E0}" destId="{8719F920-6496-474E-A176-E8DFABA71204}" srcOrd="1" destOrd="0" presId="urn:microsoft.com/office/officeart/2005/8/layout/hProcess3"/>
    <dgm:cxn modelId="{4C3E31B0-3BFA-456F-B3B4-A07A1EE2701D}" type="presParOf" srcId="{233D4DDB-DBE0-4CE5-8953-E5152126A6E0}" destId="{68468F34-34AB-43A1-B3F1-28F747CCEA31}" srcOrd="2" destOrd="0" presId="urn:microsoft.com/office/officeart/2005/8/layout/hProcess3"/>
    <dgm:cxn modelId="{D57FD09B-4830-4969-8F0B-9272B57DB2BE}" type="presParOf" srcId="{233D4DDB-DBE0-4CE5-8953-E5152126A6E0}" destId="{B9576CBC-2516-40A7-802E-75E28B479C1A}" srcOrd="3" destOrd="0" presId="urn:microsoft.com/office/officeart/2005/8/layout/hProcess3"/>
    <dgm:cxn modelId="{59F0D91F-A005-4EB8-ADDB-FD54EC559E56}" type="presParOf" srcId="{8E8606D0-7100-4B89-B69D-574409A81E43}" destId="{43CA55B9-5A9A-4A9B-9BE2-7DE6A86E3DEA}" srcOrd="6" destOrd="0" presId="urn:microsoft.com/office/officeart/2005/8/layout/hProcess3"/>
    <dgm:cxn modelId="{9E143C52-5E1C-4561-B523-2A1F78BA11F6}" type="presParOf" srcId="{8E8606D0-7100-4B89-B69D-574409A81E43}" destId="{2000FBFC-C83A-495D-BF40-146AE6932F07}" srcOrd="7" destOrd="0" presId="urn:microsoft.com/office/officeart/2005/8/layout/hProcess3"/>
    <dgm:cxn modelId="{C37503AE-A30D-43D8-B6E0-4EB6734CBC3D}" type="presParOf" srcId="{2000FBFC-C83A-495D-BF40-146AE6932F07}" destId="{E679B844-DDC5-45A4-AFA5-E43A562A8F9F}" srcOrd="0" destOrd="0" presId="urn:microsoft.com/office/officeart/2005/8/layout/hProcess3"/>
    <dgm:cxn modelId="{2DD715C3-33F1-4CF1-AFC9-9DC1B6E159BB}" type="presParOf" srcId="{2000FBFC-C83A-495D-BF40-146AE6932F07}" destId="{0A8CF47B-5CC5-49AC-89A2-E7EBA8296505}" srcOrd="1" destOrd="0" presId="urn:microsoft.com/office/officeart/2005/8/layout/hProcess3"/>
    <dgm:cxn modelId="{53FB133F-F781-4899-9424-A71643C318FA}" type="presParOf" srcId="{2000FBFC-C83A-495D-BF40-146AE6932F07}" destId="{0003E309-A6F1-474B-B658-350DFFB244E7}" srcOrd="2" destOrd="0" presId="urn:microsoft.com/office/officeart/2005/8/layout/hProcess3"/>
    <dgm:cxn modelId="{758D611F-AF57-4F19-A15C-BCCFC3B5677C}" type="presParOf" srcId="{2000FBFC-C83A-495D-BF40-146AE6932F07}" destId="{B0E44AAA-64A0-47F5-B4A6-7729E1DAEF7A}" srcOrd="3" destOrd="0" presId="urn:microsoft.com/office/officeart/2005/8/layout/hProcess3"/>
    <dgm:cxn modelId="{B3F64609-9EF8-4D00-8C90-5BEFAB1DECA6}" type="presParOf" srcId="{8E8606D0-7100-4B89-B69D-574409A81E43}" destId="{58A1FBF4-546E-498B-BA87-8251F0D8713B}" srcOrd="8" destOrd="0" presId="urn:microsoft.com/office/officeart/2005/8/layout/hProcess3"/>
    <dgm:cxn modelId="{F27D2645-970F-4C18-A4FF-B49971EA350B}" type="presParOf" srcId="{8E8606D0-7100-4B89-B69D-574409A81E43}" destId="{BD2CE3C3-BF5D-470B-98D9-BCC2AA34D7E2}" srcOrd="9" destOrd="0" presId="urn:microsoft.com/office/officeart/2005/8/layout/hProcess3"/>
    <dgm:cxn modelId="{9E5F813E-C72B-4BB8-934F-960AE894D5B1}" type="presParOf" srcId="{BD2CE3C3-BF5D-470B-98D9-BCC2AA34D7E2}" destId="{17B7DCB6-B563-4251-9A7C-038466614983}" srcOrd="0" destOrd="0" presId="urn:microsoft.com/office/officeart/2005/8/layout/hProcess3"/>
    <dgm:cxn modelId="{AFEDC30D-492B-4CF7-A3CA-B6552B7C3CC7}" type="presParOf" srcId="{BD2CE3C3-BF5D-470B-98D9-BCC2AA34D7E2}" destId="{21CBCF96-9C33-4A6F-B44D-3F2C194BDD32}" srcOrd="1" destOrd="0" presId="urn:microsoft.com/office/officeart/2005/8/layout/hProcess3"/>
    <dgm:cxn modelId="{6B477EF6-E081-4129-93E2-196F73F15D3C}" type="presParOf" srcId="{BD2CE3C3-BF5D-470B-98D9-BCC2AA34D7E2}" destId="{82A43C4E-DE3D-4443-BDD3-2A3154E8FBC6}" srcOrd="2" destOrd="0" presId="urn:microsoft.com/office/officeart/2005/8/layout/hProcess3"/>
    <dgm:cxn modelId="{2B8C4E5F-22BD-4B41-9559-7E0825D8E397}" type="presParOf" srcId="{BD2CE3C3-BF5D-470B-98D9-BCC2AA34D7E2}" destId="{B98D9702-E565-4038-88E5-12E78CE3F5AA}" srcOrd="3" destOrd="0" presId="urn:microsoft.com/office/officeart/2005/8/layout/hProcess3"/>
    <dgm:cxn modelId="{F74E9CC4-6B7C-4851-8837-9D7BEF49C789}" type="presParOf" srcId="{8E8606D0-7100-4B89-B69D-574409A81E43}" destId="{B456B114-4BC3-4F32-94D6-E7176302D119}" srcOrd="10" destOrd="0" presId="urn:microsoft.com/office/officeart/2005/8/layout/hProcess3"/>
    <dgm:cxn modelId="{D3368192-C37E-4892-894F-D852AC046BF4}" type="presParOf" srcId="{8E8606D0-7100-4B89-B69D-574409A81E43}" destId="{3DFF2E88-CD7D-4C74-80A1-A62AF134DBE7}" srcOrd="11" destOrd="0" presId="urn:microsoft.com/office/officeart/2005/8/layout/hProcess3"/>
    <dgm:cxn modelId="{CCE98151-8F9D-4C7A-BF7C-0E8C9531FC81}" type="presParOf" srcId="{8E8606D0-7100-4B89-B69D-574409A81E43}" destId="{82185BD0-912B-4C1B-A420-81B5D84E6C93}" srcOrd="12"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FFD67B-67F7-4438-998F-DD2DF91803B5}" type="doc">
      <dgm:prSet loTypeId="urn:microsoft.com/office/officeart/2005/8/layout/hProcess3" loCatId="process" qsTypeId="urn:microsoft.com/office/officeart/2005/8/quickstyle/simple1" qsCatId="simple" csTypeId="urn:microsoft.com/office/officeart/2005/8/colors/accent0_2" csCatId="mainScheme" phldr="1"/>
      <dgm:spPr/>
    </dgm:pt>
    <dgm:pt modelId="{106015EC-73DE-4CC1-8406-43C64DD3449C}">
      <dgm:prSet phldrT="[Text]" custT="1"/>
      <dgm:spPr/>
      <dgm:t>
        <a:bodyPr/>
        <a:lstStyle/>
        <a:p>
          <a:pPr algn="l"/>
          <a:r>
            <a:rPr lang="de-DE" sz="1800" b="1" dirty="0">
              <a:latin typeface="Neue Plak Text" panose="020B0804030202020204" pitchFamily="34" charset="0"/>
            </a:rPr>
            <a:t>Mittelalter 500 – 1500 n.Chr.</a:t>
          </a:r>
        </a:p>
      </dgm:t>
    </dgm:pt>
    <dgm:pt modelId="{688FBE47-C0CC-4808-A681-5681C5A5EF83}" type="parTrans" cxnId="{75D3CCE8-E8B3-4A78-B41E-CEF6C336D2FC}">
      <dgm:prSet/>
      <dgm:spPr/>
      <dgm:t>
        <a:bodyPr/>
        <a:lstStyle/>
        <a:p>
          <a:endParaRPr lang="de-DE"/>
        </a:p>
      </dgm:t>
    </dgm:pt>
    <dgm:pt modelId="{5A8C1480-BB49-4406-B060-8A279465CC57}" type="sibTrans" cxnId="{75D3CCE8-E8B3-4A78-B41E-CEF6C336D2FC}">
      <dgm:prSet/>
      <dgm:spPr/>
      <dgm:t>
        <a:bodyPr/>
        <a:lstStyle/>
        <a:p>
          <a:endParaRPr lang="de-DE"/>
        </a:p>
      </dgm:t>
    </dgm:pt>
    <dgm:pt modelId="{74C7CACC-C275-4B9B-AB1A-3575A96C79CF}">
      <dgm:prSet phldrT="[Text]" custT="1"/>
      <dgm:spPr/>
      <dgm:t>
        <a:bodyPr/>
        <a:lstStyle/>
        <a:p>
          <a:endParaRPr lang="de-DE" sz="1100"/>
        </a:p>
      </dgm:t>
    </dgm:pt>
    <dgm:pt modelId="{8AC290D2-B5EE-4040-9DC2-BFE4EA17AD87}" type="parTrans" cxnId="{F61C03E8-2E32-42E5-AA56-2F1FA3AB84B8}">
      <dgm:prSet/>
      <dgm:spPr/>
      <dgm:t>
        <a:bodyPr/>
        <a:lstStyle/>
        <a:p>
          <a:endParaRPr lang="de-DE"/>
        </a:p>
      </dgm:t>
    </dgm:pt>
    <dgm:pt modelId="{C30EFD79-2EB3-42D0-9676-359EFB19E97C}" type="sibTrans" cxnId="{F61C03E8-2E32-42E5-AA56-2F1FA3AB84B8}">
      <dgm:prSet/>
      <dgm:spPr/>
      <dgm:t>
        <a:bodyPr/>
        <a:lstStyle/>
        <a:p>
          <a:endParaRPr lang="de-DE"/>
        </a:p>
      </dgm:t>
    </dgm:pt>
    <dgm:pt modelId="{169DF184-DCF9-4990-BEB8-3AF4FCFF78B7}">
      <dgm:prSet phldrT="[Text]"/>
      <dgm:spPr/>
      <dgm:t>
        <a:bodyPr/>
        <a:lstStyle/>
        <a:p>
          <a:endParaRPr lang="de-DE"/>
        </a:p>
      </dgm:t>
    </dgm:pt>
    <dgm:pt modelId="{9AC3DB1C-87CF-4D83-B9EB-4C21C8EBA5B0}" type="sibTrans" cxnId="{46714B84-BDA4-41CB-B8B8-493900BC8A40}">
      <dgm:prSet/>
      <dgm:spPr/>
      <dgm:t>
        <a:bodyPr/>
        <a:lstStyle/>
        <a:p>
          <a:endParaRPr lang="de-DE"/>
        </a:p>
      </dgm:t>
    </dgm:pt>
    <dgm:pt modelId="{658236B4-49CD-4CCE-BF56-B9B539AE1DDE}" type="parTrans" cxnId="{46714B84-BDA4-41CB-B8B8-493900BC8A40}">
      <dgm:prSet/>
      <dgm:spPr/>
      <dgm:t>
        <a:bodyPr/>
        <a:lstStyle/>
        <a:p>
          <a:endParaRPr lang="de-DE"/>
        </a:p>
      </dgm:t>
    </dgm:pt>
    <dgm:pt modelId="{8C50696A-C19C-4AF0-AC11-F28897747282}">
      <dgm:prSet phldrT="[Text]" custT="1"/>
      <dgm:spPr/>
      <dgm:t>
        <a:bodyPr/>
        <a:lstStyle/>
        <a:p>
          <a:endParaRPr lang="de-DE" sz="1100"/>
        </a:p>
      </dgm:t>
    </dgm:pt>
    <dgm:pt modelId="{73F0AA1B-304B-4A79-A2AE-C3FA99201CCE}" type="sibTrans" cxnId="{70FFC8CD-573E-4035-A498-5A6AD1BF6303}">
      <dgm:prSet/>
      <dgm:spPr/>
      <dgm:t>
        <a:bodyPr/>
        <a:lstStyle/>
        <a:p>
          <a:endParaRPr lang="de-DE"/>
        </a:p>
      </dgm:t>
    </dgm:pt>
    <dgm:pt modelId="{1D9895E1-593F-4036-A1A8-73E16651D6FA}" type="parTrans" cxnId="{70FFC8CD-573E-4035-A498-5A6AD1BF6303}">
      <dgm:prSet/>
      <dgm:spPr/>
      <dgm:t>
        <a:bodyPr/>
        <a:lstStyle/>
        <a:p>
          <a:endParaRPr lang="de-DE"/>
        </a:p>
      </dgm:t>
    </dgm:pt>
    <dgm:pt modelId="{F22F5DDA-1C85-438F-879E-0F69CB49FABA}" type="pres">
      <dgm:prSet presAssocID="{FCFFD67B-67F7-4438-998F-DD2DF91803B5}" presName="Name0" presStyleCnt="0">
        <dgm:presLayoutVars>
          <dgm:dir/>
          <dgm:animLvl val="lvl"/>
          <dgm:resizeHandles val="exact"/>
        </dgm:presLayoutVars>
      </dgm:prSet>
      <dgm:spPr/>
    </dgm:pt>
    <dgm:pt modelId="{65472DCD-D9C2-40FD-8BF3-A2BC9C9FC3B8}" type="pres">
      <dgm:prSet presAssocID="{FCFFD67B-67F7-4438-998F-DD2DF91803B5}" presName="dummy" presStyleCnt="0"/>
      <dgm:spPr/>
    </dgm:pt>
    <dgm:pt modelId="{8E8606D0-7100-4B89-B69D-574409A81E43}" type="pres">
      <dgm:prSet presAssocID="{FCFFD67B-67F7-4438-998F-DD2DF91803B5}" presName="linH" presStyleCnt="0"/>
      <dgm:spPr/>
    </dgm:pt>
    <dgm:pt modelId="{CACC6955-5DB0-4AEB-9C80-94479F29AA5F}" type="pres">
      <dgm:prSet presAssocID="{FCFFD67B-67F7-4438-998F-DD2DF91803B5}" presName="padding1" presStyleCnt="0"/>
      <dgm:spPr/>
    </dgm:pt>
    <dgm:pt modelId="{233D4DDB-DBE0-4CE5-8953-E5152126A6E0}" type="pres">
      <dgm:prSet presAssocID="{8C50696A-C19C-4AF0-AC11-F28897747282}" presName="linV" presStyleCnt="0"/>
      <dgm:spPr/>
    </dgm:pt>
    <dgm:pt modelId="{5CD65FA5-8A88-4D9F-AB7E-48E0D138C513}" type="pres">
      <dgm:prSet presAssocID="{8C50696A-C19C-4AF0-AC11-F28897747282}" presName="spVertical1" presStyleCnt="0"/>
      <dgm:spPr/>
    </dgm:pt>
    <dgm:pt modelId="{8719F920-6496-474E-A176-E8DFABA71204}" type="pres">
      <dgm:prSet presAssocID="{8C50696A-C19C-4AF0-AC11-F28897747282}" presName="parTx" presStyleLbl="revTx" presStyleIdx="0" presStyleCnt="4" custScaleX="112675" custScaleY="169851" custLinFactX="-200000" custLinFactY="154012" custLinFactNeighborX="-231110" custLinFactNeighborY="200000">
        <dgm:presLayoutVars>
          <dgm:chMax val="0"/>
          <dgm:chPref val="0"/>
          <dgm:bulletEnabled val="1"/>
        </dgm:presLayoutVars>
      </dgm:prSet>
      <dgm:spPr/>
    </dgm:pt>
    <dgm:pt modelId="{68468F34-34AB-43A1-B3F1-28F747CCEA31}" type="pres">
      <dgm:prSet presAssocID="{8C50696A-C19C-4AF0-AC11-F28897747282}" presName="spVertical2" presStyleCnt="0"/>
      <dgm:spPr/>
    </dgm:pt>
    <dgm:pt modelId="{B9576CBC-2516-40A7-802E-75E28B479C1A}" type="pres">
      <dgm:prSet presAssocID="{8C50696A-C19C-4AF0-AC11-F28897747282}" presName="spVertical3" presStyleCnt="0"/>
      <dgm:spPr/>
    </dgm:pt>
    <dgm:pt modelId="{43CA55B9-5A9A-4A9B-9BE2-7DE6A86E3DEA}" type="pres">
      <dgm:prSet presAssocID="{73F0AA1B-304B-4A79-A2AE-C3FA99201CCE}" presName="space" presStyleCnt="0"/>
      <dgm:spPr/>
    </dgm:pt>
    <dgm:pt modelId="{48E6B5AF-4B4A-415E-BFBC-63EE65FE55E2}" type="pres">
      <dgm:prSet presAssocID="{106015EC-73DE-4CC1-8406-43C64DD3449C}" presName="linV" presStyleCnt="0"/>
      <dgm:spPr/>
    </dgm:pt>
    <dgm:pt modelId="{3EC9401F-AEE5-4C84-AE13-1104159BC99D}" type="pres">
      <dgm:prSet presAssocID="{106015EC-73DE-4CC1-8406-43C64DD3449C}" presName="spVertical1" presStyleCnt="0"/>
      <dgm:spPr/>
    </dgm:pt>
    <dgm:pt modelId="{6E4CB168-3F5E-4223-A112-670FCE9FD6EF}" type="pres">
      <dgm:prSet presAssocID="{106015EC-73DE-4CC1-8406-43C64DD3449C}" presName="parTx" presStyleLbl="revTx" presStyleIdx="1" presStyleCnt="4" custScaleX="87938" custScaleY="25272" custLinFactX="-67359" custLinFactNeighborX="-100000" custLinFactNeighborY="-59728">
        <dgm:presLayoutVars>
          <dgm:chMax val="0"/>
          <dgm:chPref val="0"/>
          <dgm:bulletEnabled val="1"/>
        </dgm:presLayoutVars>
      </dgm:prSet>
      <dgm:spPr/>
    </dgm:pt>
    <dgm:pt modelId="{EDBCC4DA-7497-4A28-9F72-9849C36418DF}" type="pres">
      <dgm:prSet presAssocID="{106015EC-73DE-4CC1-8406-43C64DD3449C}" presName="spVertical2" presStyleCnt="0"/>
      <dgm:spPr/>
    </dgm:pt>
    <dgm:pt modelId="{56BA56E1-D971-4321-A613-ABF95FFBB8E6}" type="pres">
      <dgm:prSet presAssocID="{106015EC-73DE-4CC1-8406-43C64DD3449C}" presName="spVertical3" presStyleCnt="0"/>
      <dgm:spPr/>
    </dgm:pt>
    <dgm:pt modelId="{928D502C-D320-488B-8220-F7CD80F661EF}" type="pres">
      <dgm:prSet presAssocID="{5A8C1480-BB49-4406-B060-8A279465CC57}" presName="space" presStyleCnt="0"/>
      <dgm:spPr/>
    </dgm:pt>
    <dgm:pt modelId="{2000FBFC-C83A-495D-BF40-146AE6932F07}" type="pres">
      <dgm:prSet presAssocID="{169DF184-DCF9-4990-BEB8-3AF4FCFF78B7}" presName="linV" presStyleCnt="0"/>
      <dgm:spPr/>
    </dgm:pt>
    <dgm:pt modelId="{E679B844-DDC5-45A4-AFA5-E43A562A8F9F}" type="pres">
      <dgm:prSet presAssocID="{169DF184-DCF9-4990-BEB8-3AF4FCFF78B7}" presName="spVertical1" presStyleCnt="0"/>
      <dgm:spPr/>
    </dgm:pt>
    <dgm:pt modelId="{0A8CF47B-5CC5-49AC-89A2-E7EBA8296505}" type="pres">
      <dgm:prSet presAssocID="{169DF184-DCF9-4990-BEB8-3AF4FCFF78B7}" presName="parTx" presStyleLbl="revTx" presStyleIdx="2" presStyleCnt="4" custLinFactX="158934" custLinFactY="-100000" custLinFactNeighborX="200000" custLinFactNeighborY="-141687">
        <dgm:presLayoutVars>
          <dgm:chMax val="0"/>
          <dgm:chPref val="0"/>
          <dgm:bulletEnabled val="1"/>
        </dgm:presLayoutVars>
      </dgm:prSet>
      <dgm:spPr/>
    </dgm:pt>
    <dgm:pt modelId="{0003E309-A6F1-474B-B658-350DFFB244E7}" type="pres">
      <dgm:prSet presAssocID="{169DF184-DCF9-4990-BEB8-3AF4FCFF78B7}" presName="spVertical2" presStyleCnt="0"/>
      <dgm:spPr/>
    </dgm:pt>
    <dgm:pt modelId="{B0E44AAA-64A0-47F5-B4A6-7729E1DAEF7A}" type="pres">
      <dgm:prSet presAssocID="{169DF184-DCF9-4990-BEB8-3AF4FCFF78B7}" presName="spVertical3" presStyleCnt="0"/>
      <dgm:spPr/>
    </dgm:pt>
    <dgm:pt modelId="{58A1FBF4-546E-498B-BA87-8251F0D8713B}" type="pres">
      <dgm:prSet presAssocID="{9AC3DB1C-87CF-4D83-B9EB-4C21C8EBA5B0}" presName="space" presStyleCnt="0"/>
      <dgm:spPr/>
    </dgm:pt>
    <dgm:pt modelId="{BD2CE3C3-BF5D-470B-98D9-BCC2AA34D7E2}" type="pres">
      <dgm:prSet presAssocID="{74C7CACC-C275-4B9B-AB1A-3575A96C79CF}" presName="linV" presStyleCnt="0"/>
      <dgm:spPr/>
    </dgm:pt>
    <dgm:pt modelId="{17B7DCB6-B563-4251-9A7C-038466614983}" type="pres">
      <dgm:prSet presAssocID="{74C7CACC-C275-4B9B-AB1A-3575A96C79CF}" presName="spVertical1" presStyleCnt="0"/>
      <dgm:spPr/>
    </dgm:pt>
    <dgm:pt modelId="{21CBCF96-9C33-4A6F-B44D-3F2C194BDD32}" type="pres">
      <dgm:prSet presAssocID="{74C7CACC-C275-4B9B-AB1A-3575A96C79CF}" presName="parTx" presStyleLbl="revTx" presStyleIdx="3" presStyleCnt="4" custScaleY="57764" custLinFactY="77802" custLinFactNeighborX="-9681" custLinFactNeighborY="100000">
        <dgm:presLayoutVars>
          <dgm:chMax val="0"/>
          <dgm:chPref val="0"/>
          <dgm:bulletEnabled val="1"/>
        </dgm:presLayoutVars>
      </dgm:prSet>
      <dgm:spPr/>
    </dgm:pt>
    <dgm:pt modelId="{82A43C4E-DE3D-4443-BDD3-2A3154E8FBC6}" type="pres">
      <dgm:prSet presAssocID="{74C7CACC-C275-4B9B-AB1A-3575A96C79CF}" presName="spVertical2" presStyleCnt="0"/>
      <dgm:spPr/>
    </dgm:pt>
    <dgm:pt modelId="{B98D9702-E565-4038-88E5-12E78CE3F5AA}" type="pres">
      <dgm:prSet presAssocID="{74C7CACC-C275-4B9B-AB1A-3575A96C79CF}" presName="spVertical3" presStyleCnt="0"/>
      <dgm:spPr/>
    </dgm:pt>
    <dgm:pt modelId="{B456B114-4BC3-4F32-94D6-E7176302D119}" type="pres">
      <dgm:prSet presAssocID="{FCFFD67B-67F7-4438-998F-DD2DF91803B5}" presName="padding2" presStyleCnt="0"/>
      <dgm:spPr/>
    </dgm:pt>
    <dgm:pt modelId="{3DFF2E88-CD7D-4C74-80A1-A62AF134DBE7}" type="pres">
      <dgm:prSet presAssocID="{FCFFD67B-67F7-4438-998F-DD2DF91803B5}" presName="negArrow" presStyleCnt="0"/>
      <dgm:spPr/>
    </dgm:pt>
    <dgm:pt modelId="{82185BD0-912B-4C1B-A420-81B5D84E6C93}" type="pres">
      <dgm:prSet presAssocID="{FCFFD67B-67F7-4438-998F-DD2DF91803B5}" presName="backgroundArrow" presStyleLbl="node1" presStyleIdx="0" presStyleCnt="1" custScaleX="93829" custScaleY="35866" custLinFactNeighborX="62" custLinFactNeighborY="44139"/>
      <dgm:spPr>
        <a:ln>
          <a:noFill/>
        </a:ln>
      </dgm:spPr>
    </dgm:pt>
  </dgm:ptLst>
  <dgm:cxnLst>
    <dgm:cxn modelId="{B1F91A46-7F21-4957-BEEF-757C7BA5A112}" type="presOf" srcId="{106015EC-73DE-4CC1-8406-43C64DD3449C}" destId="{6E4CB168-3F5E-4223-A112-670FCE9FD6EF}" srcOrd="0" destOrd="0" presId="urn:microsoft.com/office/officeart/2005/8/layout/hProcess3"/>
    <dgm:cxn modelId="{46714B84-BDA4-41CB-B8B8-493900BC8A40}" srcId="{FCFFD67B-67F7-4438-998F-DD2DF91803B5}" destId="{169DF184-DCF9-4990-BEB8-3AF4FCFF78B7}" srcOrd="2" destOrd="0" parTransId="{658236B4-49CD-4CCE-BF56-B9B539AE1DDE}" sibTransId="{9AC3DB1C-87CF-4D83-B9EB-4C21C8EBA5B0}"/>
    <dgm:cxn modelId="{D5D46994-4172-40A4-A800-3314E97AB1BC}" type="presOf" srcId="{8C50696A-C19C-4AF0-AC11-F28897747282}" destId="{8719F920-6496-474E-A176-E8DFABA71204}" srcOrd="0" destOrd="0" presId="urn:microsoft.com/office/officeart/2005/8/layout/hProcess3"/>
    <dgm:cxn modelId="{1916D9A8-FE97-4846-9E91-2B7DD165CC87}" type="presOf" srcId="{169DF184-DCF9-4990-BEB8-3AF4FCFF78B7}" destId="{0A8CF47B-5CC5-49AC-89A2-E7EBA8296505}" srcOrd="0" destOrd="0" presId="urn:microsoft.com/office/officeart/2005/8/layout/hProcess3"/>
    <dgm:cxn modelId="{58B6A8AE-DC08-461C-BDD2-7F32266C1258}" type="presOf" srcId="{74C7CACC-C275-4B9B-AB1A-3575A96C79CF}" destId="{21CBCF96-9C33-4A6F-B44D-3F2C194BDD32}" srcOrd="0" destOrd="0" presId="urn:microsoft.com/office/officeart/2005/8/layout/hProcess3"/>
    <dgm:cxn modelId="{70FFC8CD-573E-4035-A498-5A6AD1BF6303}" srcId="{FCFFD67B-67F7-4438-998F-DD2DF91803B5}" destId="{8C50696A-C19C-4AF0-AC11-F28897747282}" srcOrd="0" destOrd="0" parTransId="{1D9895E1-593F-4036-A1A8-73E16651D6FA}" sibTransId="{73F0AA1B-304B-4A79-A2AE-C3FA99201CCE}"/>
    <dgm:cxn modelId="{F61C03E8-2E32-42E5-AA56-2F1FA3AB84B8}" srcId="{FCFFD67B-67F7-4438-998F-DD2DF91803B5}" destId="{74C7CACC-C275-4B9B-AB1A-3575A96C79CF}" srcOrd="3" destOrd="0" parTransId="{8AC290D2-B5EE-4040-9DC2-BFE4EA17AD87}" sibTransId="{C30EFD79-2EB3-42D0-9676-359EFB19E97C}"/>
    <dgm:cxn modelId="{75D3CCE8-E8B3-4A78-B41E-CEF6C336D2FC}" srcId="{FCFFD67B-67F7-4438-998F-DD2DF91803B5}" destId="{106015EC-73DE-4CC1-8406-43C64DD3449C}" srcOrd="1" destOrd="0" parTransId="{688FBE47-C0CC-4808-A681-5681C5A5EF83}" sibTransId="{5A8C1480-BB49-4406-B060-8A279465CC57}"/>
    <dgm:cxn modelId="{70A6F8FF-B13D-4F98-ADD7-F8B550AE43EA}" type="presOf" srcId="{FCFFD67B-67F7-4438-998F-DD2DF91803B5}" destId="{F22F5DDA-1C85-438F-879E-0F69CB49FABA}" srcOrd="0" destOrd="0" presId="urn:microsoft.com/office/officeart/2005/8/layout/hProcess3"/>
    <dgm:cxn modelId="{9DF77EA5-9CC5-405C-8519-558E1B15A3D4}" type="presParOf" srcId="{F22F5DDA-1C85-438F-879E-0F69CB49FABA}" destId="{65472DCD-D9C2-40FD-8BF3-A2BC9C9FC3B8}" srcOrd="0" destOrd="0" presId="urn:microsoft.com/office/officeart/2005/8/layout/hProcess3"/>
    <dgm:cxn modelId="{C6B42D29-AA54-4DD0-B4C8-85378DEFA49B}" type="presParOf" srcId="{F22F5DDA-1C85-438F-879E-0F69CB49FABA}" destId="{8E8606D0-7100-4B89-B69D-574409A81E43}" srcOrd="1" destOrd="0" presId="urn:microsoft.com/office/officeart/2005/8/layout/hProcess3"/>
    <dgm:cxn modelId="{624B314C-8041-464E-8930-E2B95F1B09BA}" type="presParOf" srcId="{8E8606D0-7100-4B89-B69D-574409A81E43}" destId="{CACC6955-5DB0-4AEB-9C80-94479F29AA5F}" srcOrd="0" destOrd="0" presId="urn:microsoft.com/office/officeart/2005/8/layout/hProcess3"/>
    <dgm:cxn modelId="{5BF6FF7C-8FD6-4F30-9042-70DB06C33B49}" type="presParOf" srcId="{8E8606D0-7100-4B89-B69D-574409A81E43}" destId="{233D4DDB-DBE0-4CE5-8953-E5152126A6E0}" srcOrd="1" destOrd="0" presId="urn:microsoft.com/office/officeart/2005/8/layout/hProcess3"/>
    <dgm:cxn modelId="{B4E6B793-7B54-4B78-9EF1-8113FA20E817}" type="presParOf" srcId="{233D4DDB-DBE0-4CE5-8953-E5152126A6E0}" destId="{5CD65FA5-8A88-4D9F-AB7E-48E0D138C513}" srcOrd="0" destOrd="0" presId="urn:microsoft.com/office/officeart/2005/8/layout/hProcess3"/>
    <dgm:cxn modelId="{9DE362BA-F9AD-4BC8-BD83-094A4CCC7523}" type="presParOf" srcId="{233D4DDB-DBE0-4CE5-8953-E5152126A6E0}" destId="{8719F920-6496-474E-A176-E8DFABA71204}" srcOrd="1" destOrd="0" presId="urn:microsoft.com/office/officeart/2005/8/layout/hProcess3"/>
    <dgm:cxn modelId="{4C3E31B0-3BFA-456F-B3B4-A07A1EE2701D}" type="presParOf" srcId="{233D4DDB-DBE0-4CE5-8953-E5152126A6E0}" destId="{68468F34-34AB-43A1-B3F1-28F747CCEA31}" srcOrd="2" destOrd="0" presId="urn:microsoft.com/office/officeart/2005/8/layout/hProcess3"/>
    <dgm:cxn modelId="{D57FD09B-4830-4969-8F0B-9272B57DB2BE}" type="presParOf" srcId="{233D4DDB-DBE0-4CE5-8953-E5152126A6E0}" destId="{B9576CBC-2516-40A7-802E-75E28B479C1A}" srcOrd="3" destOrd="0" presId="urn:microsoft.com/office/officeart/2005/8/layout/hProcess3"/>
    <dgm:cxn modelId="{59F0D91F-A005-4EB8-ADDB-FD54EC559E56}" type="presParOf" srcId="{8E8606D0-7100-4B89-B69D-574409A81E43}" destId="{43CA55B9-5A9A-4A9B-9BE2-7DE6A86E3DEA}" srcOrd="2" destOrd="0" presId="urn:microsoft.com/office/officeart/2005/8/layout/hProcess3"/>
    <dgm:cxn modelId="{EA4BCBB8-9E69-4156-8228-2195F0A23ED5}" type="presParOf" srcId="{8E8606D0-7100-4B89-B69D-574409A81E43}" destId="{48E6B5AF-4B4A-415E-BFBC-63EE65FE55E2}" srcOrd="3" destOrd="0" presId="urn:microsoft.com/office/officeart/2005/8/layout/hProcess3"/>
    <dgm:cxn modelId="{110A8B36-8493-421C-9392-85BE3F215607}" type="presParOf" srcId="{48E6B5AF-4B4A-415E-BFBC-63EE65FE55E2}" destId="{3EC9401F-AEE5-4C84-AE13-1104159BC99D}" srcOrd="0" destOrd="0" presId="urn:microsoft.com/office/officeart/2005/8/layout/hProcess3"/>
    <dgm:cxn modelId="{B792B7D9-DF3B-441E-A282-8A0F2B9D8698}" type="presParOf" srcId="{48E6B5AF-4B4A-415E-BFBC-63EE65FE55E2}" destId="{6E4CB168-3F5E-4223-A112-670FCE9FD6EF}" srcOrd="1" destOrd="0" presId="urn:microsoft.com/office/officeart/2005/8/layout/hProcess3"/>
    <dgm:cxn modelId="{E38BA532-7503-487E-9143-A3AF5F8DC14A}" type="presParOf" srcId="{48E6B5AF-4B4A-415E-BFBC-63EE65FE55E2}" destId="{EDBCC4DA-7497-4A28-9F72-9849C36418DF}" srcOrd="2" destOrd="0" presId="urn:microsoft.com/office/officeart/2005/8/layout/hProcess3"/>
    <dgm:cxn modelId="{7B4C85E2-EDC0-4085-A31E-35E5C75016E6}" type="presParOf" srcId="{48E6B5AF-4B4A-415E-BFBC-63EE65FE55E2}" destId="{56BA56E1-D971-4321-A613-ABF95FFBB8E6}" srcOrd="3" destOrd="0" presId="urn:microsoft.com/office/officeart/2005/8/layout/hProcess3"/>
    <dgm:cxn modelId="{C251DF99-C065-416C-B9F2-FFF6D4D45227}" type="presParOf" srcId="{8E8606D0-7100-4B89-B69D-574409A81E43}" destId="{928D502C-D320-488B-8220-F7CD80F661EF}" srcOrd="4" destOrd="0" presId="urn:microsoft.com/office/officeart/2005/8/layout/hProcess3"/>
    <dgm:cxn modelId="{9E143C52-5E1C-4561-B523-2A1F78BA11F6}" type="presParOf" srcId="{8E8606D0-7100-4B89-B69D-574409A81E43}" destId="{2000FBFC-C83A-495D-BF40-146AE6932F07}" srcOrd="5" destOrd="0" presId="urn:microsoft.com/office/officeart/2005/8/layout/hProcess3"/>
    <dgm:cxn modelId="{C37503AE-A30D-43D8-B6E0-4EB6734CBC3D}" type="presParOf" srcId="{2000FBFC-C83A-495D-BF40-146AE6932F07}" destId="{E679B844-DDC5-45A4-AFA5-E43A562A8F9F}" srcOrd="0" destOrd="0" presId="urn:microsoft.com/office/officeart/2005/8/layout/hProcess3"/>
    <dgm:cxn modelId="{2DD715C3-33F1-4CF1-AFC9-9DC1B6E159BB}" type="presParOf" srcId="{2000FBFC-C83A-495D-BF40-146AE6932F07}" destId="{0A8CF47B-5CC5-49AC-89A2-E7EBA8296505}" srcOrd="1" destOrd="0" presId="urn:microsoft.com/office/officeart/2005/8/layout/hProcess3"/>
    <dgm:cxn modelId="{53FB133F-F781-4899-9424-A71643C318FA}" type="presParOf" srcId="{2000FBFC-C83A-495D-BF40-146AE6932F07}" destId="{0003E309-A6F1-474B-B658-350DFFB244E7}" srcOrd="2" destOrd="0" presId="urn:microsoft.com/office/officeart/2005/8/layout/hProcess3"/>
    <dgm:cxn modelId="{758D611F-AF57-4F19-A15C-BCCFC3B5677C}" type="presParOf" srcId="{2000FBFC-C83A-495D-BF40-146AE6932F07}" destId="{B0E44AAA-64A0-47F5-B4A6-7729E1DAEF7A}" srcOrd="3" destOrd="0" presId="urn:microsoft.com/office/officeart/2005/8/layout/hProcess3"/>
    <dgm:cxn modelId="{B3F64609-9EF8-4D00-8C90-5BEFAB1DECA6}" type="presParOf" srcId="{8E8606D0-7100-4B89-B69D-574409A81E43}" destId="{58A1FBF4-546E-498B-BA87-8251F0D8713B}" srcOrd="6" destOrd="0" presId="urn:microsoft.com/office/officeart/2005/8/layout/hProcess3"/>
    <dgm:cxn modelId="{F27D2645-970F-4C18-A4FF-B49971EA350B}" type="presParOf" srcId="{8E8606D0-7100-4B89-B69D-574409A81E43}" destId="{BD2CE3C3-BF5D-470B-98D9-BCC2AA34D7E2}" srcOrd="7" destOrd="0" presId="urn:microsoft.com/office/officeart/2005/8/layout/hProcess3"/>
    <dgm:cxn modelId="{9E5F813E-C72B-4BB8-934F-960AE894D5B1}" type="presParOf" srcId="{BD2CE3C3-BF5D-470B-98D9-BCC2AA34D7E2}" destId="{17B7DCB6-B563-4251-9A7C-038466614983}" srcOrd="0" destOrd="0" presId="urn:microsoft.com/office/officeart/2005/8/layout/hProcess3"/>
    <dgm:cxn modelId="{AFEDC30D-492B-4CF7-A3CA-B6552B7C3CC7}" type="presParOf" srcId="{BD2CE3C3-BF5D-470B-98D9-BCC2AA34D7E2}" destId="{21CBCF96-9C33-4A6F-B44D-3F2C194BDD32}" srcOrd="1" destOrd="0" presId="urn:microsoft.com/office/officeart/2005/8/layout/hProcess3"/>
    <dgm:cxn modelId="{6B477EF6-E081-4129-93E2-196F73F15D3C}" type="presParOf" srcId="{BD2CE3C3-BF5D-470B-98D9-BCC2AA34D7E2}" destId="{82A43C4E-DE3D-4443-BDD3-2A3154E8FBC6}" srcOrd="2" destOrd="0" presId="urn:microsoft.com/office/officeart/2005/8/layout/hProcess3"/>
    <dgm:cxn modelId="{2B8C4E5F-22BD-4B41-9559-7E0825D8E397}" type="presParOf" srcId="{BD2CE3C3-BF5D-470B-98D9-BCC2AA34D7E2}" destId="{B98D9702-E565-4038-88E5-12E78CE3F5AA}" srcOrd="3" destOrd="0" presId="urn:microsoft.com/office/officeart/2005/8/layout/hProcess3"/>
    <dgm:cxn modelId="{F74E9CC4-6B7C-4851-8837-9D7BEF49C789}" type="presParOf" srcId="{8E8606D0-7100-4B89-B69D-574409A81E43}" destId="{B456B114-4BC3-4F32-94D6-E7176302D119}" srcOrd="8" destOrd="0" presId="urn:microsoft.com/office/officeart/2005/8/layout/hProcess3"/>
    <dgm:cxn modelId="{D3368192-C37E-4892-894F-D852AC046BF4}" type="presParOf" srcId="{8E8606D0-7100-4B89-B69D-574409A81E43}" destId="{3DFF2E88-CD7D-4C74-80A1-A62AF134DBE7}" srcOrd="9" destOrd="0" presId="urn:microsoft.com/office/officeart/2005/8/layout/hProcess3"/>
    <dgm:cxn modelId="{CCE98151-8F9D-4C7A-BF7C-0E8C9531FC81}" type="presParOf" srcId="{8E8606D0-7100-4B89-B69D-574409A81E43}" destId="{82185BD0-912B-4C1B-A420-81B5D84E6C93}" srcOrd="10"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FFD67B-67F7-4438-998F-DD2DF91803B5}" type="doc">
      <dgm:prSet loTypeId="urn:microsoft.com/office/officeart/2005/8/layout/hProcess3" loCatId="process" qsTypeId="urn:microsoft.com/office/officeart/2005/8/quickstyle/simple1" qsCatId="simple" csTypeId="urn:microsoft.com/office/officeart/2005/8/colors/accent0_2" csCatId="mainScheme" phldr="1"/>
      <dgm:spPr/>
    </dgm:pt>
    <dgm:pt modelId="{A54D5FF5-E506-422B-9790-9CAF3E27954A}">
      <dgm:prSet phldrT="[Text]" custT="1"/>
      <dgm:spPr/>
      <dgm:t>
        <a:bodyPr/>
        <a:lstStyle/>
        <a:p>
          <a:pPr algn="l"/>
          <a:r>
            <a:rPr lang="de-DE" sz="1800" b="1" dirty="0">
              <a:latin typeface="Neue Plak Text" panose="020B0804030202020204" pitchFamily="34" charset="0"/>
            </a:rPr>
            <a:t>Neuzeit 15.-19. Jahrhundert</a:t>
          </a:r>
        </a:p>
      </dgm:t>
    </dgm:pt>
    <dgm:pt modelId="{9CDEABE2-6C65-4B0A-9BAF-DFF92374B2AE}" type="parTrans" cxnId="{A54D7328-B992-412C-889A-5CFE28BF3C4A}">
      <dgm:prSet/>
      <dgm:spPr/>
      <dgm:t>
        <a:bodyPr/>
        <a:lstStyle/>
        <a:p>
          <a:endParaRPr lang="de-DE"/>
        </a:p>
      </dgm:t>
    </dgm:pt>
    <dgm:pt modelId="{28A309E1-88FB-4291-8EB4-B05F326712B4}" type="sibTrans" cxnId="{A54D7328-B992-412C-889A-5CFE28BF3C4A}">
      <dgm:prSet/>
      <dgm:spPr/>
      <dgm:t>
        <a:bodyPr/>
        <a:lstStyle/>
        <a:p>
          <a:endParaRPr lang="de-DE"/>
        </a:p>
      </dgm:t>
    </dgm:pt>
    <dgm:pt modelId="{74C7CACC-C275-4B9B-AB1A-3575A96C79CF}">
      <dgm:prSet phldrT="[Text]" custT="1"/>
      <dgm:spPr/>
      <dgm:t>
        <a:bodyPr/>
        <a:lstStyle/>
        <a:p>
          <a:endParaRPr lang="de-DE" sz="1100"/>
        </a:p>
      </dgm:t>
    </dgm:pt>
    <dgm:pt modelId="{8AC290D2-B5EE-4040-9DC2-BFE4EA17AD87}" type="parTrans" cxnId="{F61C03E8-2E32-42E5-AA56-2F1FA3AB84B8}">
      <dgm:prSet/>
      <dgm:spPr/>
      <dgm:t>
        <a:bodyPr/>
        <a:lstStyle/>
        <a:p>
          <a:endParaRPr lang="de-DE"/>
        </a:p>
      </dgm:t>
    </dgm:pt>
    <dgm:pt modelId="{C30EFD79-2EB3-42D0-9676-359EFB19E97C}" type="sibTrans" cxnId="{F61C03E8-2E32-42E5-AA56-2F1FA3AB84B8}">
      <dgm:prSet/>
      <dgm:spPr/>
      <dgm:t>
        <a:bodyPr/>
        <a:lstStyle/>
        <a:p>
          <a:endParaRPr lang="de-DE"/>
        </a:p>
      </dgm:t>
    </dgm:pt>
    <dgm:pt modelId="{8C50696A-C19C-4AF0-AC11-F28897747282}">
      <dgm:prSet phldrT="[Text]" custT="1"/>
      <dgm:spPr/>
      <dgm:t>
        <a:bodyPr/>
        <a:lstStyle/>
        <a:p>
          <a:endParaRPr lang="de-DE" sz="1100"/>
        </a:p>
      </dgm:t>
    </dgm:pt>
    <dgm:pt modelId="{73F0AA1B-304B-4A79-A2AE-C3FA99201CCE}" type="sibTrans" cxnId="{70FFC8CD-573E-4035-A498-5A6AD1BF6303}">
      <dgm:prSet/>
      <dgm:spPr/>
      <dgm:t>
        <a:bodyPr/>
        <a:lstStyle/>
        <a:p>
          <a:endParaRPr lang="de-DE"/>
        </a:p>
      </dgm:t>
    </dgm:pt>
    <dgm:pt modelId="{1D9895E1-593F-4036-A1A8-73E16651D6FA}" type="parTrans" cxnId="{70FFC8CD-573E-4035-A498-5A6AD1BF6303}">
      <dgm:prSet/>
      <dgm:spPr/>
      <dgm:t>
        <a:bodyPr/>
        <a:lstStyle/>
        <a:p>
          <a:endParaRPr lang="de-DE"/>
        </a:p>
      </dgm:t>
    </dgm:pt>
    <dgm:pt modelId="{169DF184-DCF9-4990-BEB8-3AF4FCFF78B7}">
      <dgm:prSet phldrT="[Text]"/>
      <dgm:spPr/>
      <dgm:t>
        <a:bodyPr/>
        <a:lstStyle/>
        <a:p>
          <a:endParaRPr lang="de-DE"/>
        </a:p>
      </dgm:t>
    </dgm:pt>
    <dgm:pt modelId="{9AC3DB1C-87CF-4D83-B9EB-4C21C8EBA5B0}" type="sibTrans" cxnId="{46714B84-BDA4-41CB-B8B8-493900BC8A40}">
      <dgm:prSet/>
      <dgm:spPr/>
      <dgm:t>
        <a:bodyPr/>
        <a:lstStyle/>
        <a:p>
          <a:endParaRPr lang="de-DE"/>
        </a:p>
      </dgm:t>
    </dgm:pt>
    <dgm:pt modelId="{658236B4-49CD-4CCE-BF56-B9B539AE1DDE}" type="parTrans" cxnId="{46714B84-BDA4-41CB-B8B8-493900BC8A40}">
      <dgm:prSet/>
      <dgm:spPr/>
      <dgm:t>
        <a:bodyPr/>
        <a:lstStyle/>
        <a:p>
          <a:endParaRPr lang="de-DE"/>
        </a:p>
      </dgm:t>
    </dgm:pt>
    <dgm:pt modelId="{F22F5DDA-1C85-438F-879E-0F69CB49FABA}" type="pres">
      <dgm:prSet presAssocID="{FCFFD67B-67F7-4438-998F-DD2DF91803B5}" presName="Name0" presStyleCnt="0">
        <dgm:presLayoutVars>
          <dgm:dir/>
          <dgm:animLvl val="lvl"/>
          <dgm:resizeHandles val="exact"/>
        </dgm:presLayoutVars>
      </dgm:prSet>
      <dgm:spPr/>
    </dgm:pt>
    <dgm:pt modelId="{65472DCD-D9C2-40FD-8BF3-A2BC9C9FC3B8}" type="pres">
      <dgm:prSet presAssocID="{FCFFD67B-67F7-4438-998F-DD2DF91803B5}" presName="dummy" presStyleCnt="0"/>
      <dgm:spPr/>
    </dgm:pt>
    <dgm:pt modelId="{8E8606D0-7100-4B89-B69D-574409A81E43}" type="pres">
      <dgm:prSet presAssocID="{FCFFD67B-67F7-4438-998F-DD2DF91803B5}" presName="linH" presStyleCnt="0"/>
      <dgm:spPr/>
    </dgm:pt>
    <dgm:pt modelId="{CACC6955-5DB0-4AEB-9C80-94479F29AA5F}" type="pres">
      <dgm:prSet presAssocID="{FCFFD67B-67F7-4438-998F-DD2DF91803B5}" presName="padding1" presStyleCnt="0"/>
      <dgm:spPr/>
    </dgm:pt>
    <dgm:pt modelId="{233D4DDB-DBE0-4CE5-8953-E5152126A6E0}" type="pres">
      <dgm:prSet presAssocID="{8C50696A-C19C-4AF0-AC11-F28897747282}" presName="linV" presStyleCnt="0"/>
      <dgm:spPr/>
    </dgm:pt>
    <dgm:pt modelId="{5CD65FA5-8A88-4D9F-AB7E-48E0D138C513}" type="pres">
      <dgm:prSet presAssocID="{8C50696A-C19C-4AF0-AC11-F28897747282}" presName="spVertical1" presStyleCnt="0"/>
      <dgm:spPr/>
    </dgm:pt>
    <dgm:pt modelId="{8719F920-6496-474E-A176-E8DFABA71204}" type="pres">
      <dgm:prSet presAssocID="{8C50696A-C19C-4AF0-AC11-F28897747282}" presName="parTx" presStyleLbl="revTx" presStyleIdx="0" presStyleCnt="4" custScaleX="112675" custScaleY="169851" custLinFactX="-200000" custLinFactY="154012" custLinFactNeighborX="-231110" custLinFactNeighborY="200000">
        <dgm:presLayoutVars>
          <dgm:chMax val="0"/>
          <dgm:chPref val="0"/>
          <dgm:bulletEnabled val="1"/>
        </dgm:presLayoutVars>
      </dgm:prSet>
      <dgm:spPr/>
    </dgm:pt>
    <dgm:pt modelId="{68468F34-34AB-43A1-B3F1-28F747CCEA31}" type="pres">
      <dgm:prSet presAssocID="{8C50696A-C19C-4AF0-AC11-F28897747282}" presName="spVertical2" presStyleCnt="0"/>
      <dgm:spPr/>
    </dgm:pt>
    <dgm:pt modelId="{B9576CBC-2516-40A7-802E-75E28B479C1A}" type="pres">
      <dgm:prSet presAssocID="{8C50696A-C19C-4AF0-AC11-F28897747282}" presName="spVertical3" presStyleCnt="0"/>
      <dgm:spPr/>
    </dgm:pt>
    <dgm:pt modelId="{43CA55B9-5A9A-4A9B-9BE2-7DE6A86E3DEA}" type="pres">
      <dgm:prSet presAssocID="{73F0AA1B-304B-4A79-A2AE-C3FA99201CCE}" presName="space" presStyleCnt="0"/>
      <dgm:spPr/>
    </dgm:pt>
    <dgm:pt modelId="{1751AE50-A336-40E5-BEE2-2CCE85095EB5}" type="pres">
      <dgm:prSet presAssocID="{A54D5FF5-E506-422B-9790-9CAF3E27954A}" presName="linV" presStyleCnt="0"/>
      <dgm:spPr/>
    </dgm:pt>
    <dgm:pt modelId="{47ABF87F-EC4E-4AE9-ADC9-50C9CC2E3FE3}" type="pres">
      <dgm:prSet presAssocID="{A54D5FF5-E506-422B-9790-9CAF3E27954A}" presName="spVertical1" presStyleCnt="0"/>
      <dgm:spPr/>
    </dgm:pt>
    <dgm:pt modelId="{C23E064D-68A7-47CC-903B-6679EA519FBB}" type="pres">
      <dgm:prSet presAssocID="{A54D5FF5-E506-422B-9790-9CAF3E27954A}" presName="parTx" presStyleLbl="revTx" presStyleIdx="1" presStyleCnt="4" custScaleX="119724" custScaleY="31629" custLinFactX="-48253" custLinFactY="85912" custLinFactNeighborX="-100000" custLinFactNeighborY="100000">
        <dgm:presLayoutVars>
          <dgm:chMax val="0"/>
          <dgm:chPref val="0"/>
          <dgm:bulletEnabled val="1"/>
        </dgm:presLayoutVars>
      </dgm:prSet>
      <dgm:spPr/>
    </dgm:pt>
    <dgm:pt modelId="{7145F189-8290-4007-9FC9-D8B055EB7EA7}" type="pres">
      <dgm:prSet presAssocID="{A54D5FF5-E506-422B-9790-9CAF3E27954A}" presName="spVertical2" presStyleCnt="0"/>
      <dgm:spPr/>
    </dgm:pt>
    <dgm:pt modelId="{81D95B7D-AE5A-48E5-86E1-8D15443E86C9}" type="pres">
      <dgm:prSet presAssocID="{A54D5FF5-E506-422B-9790-9CAF3E27954A}" presName="spVertical3" presStyleCnt="0"/>
      <dgm:spPr/>
    </dgm:pt>
    <dgm:pt modelId="{25A06775-802F-428E-ADDC-2674868E7C97}" type="pres">
      <dgm:prSet presAssocID="{28A309E1-88FB-4291-8EB4-B05F326712B4}" presName="space" presStyleCnt="0"/>
      <dgm:spPr/>
    </dgm:pt>
    <dgm:pt modelId="{2000FBFC-C83A-495D-BF40-146AE6932F07}" type="pres">
      <dgm:prSet presAssocID="{169DF184-DCF9-4990-BEB8-3AF4FCFF78B7}" presName="linV" presStyleCnt="0"/>
      <dgm:spPr/>
    </dgm:pt>
    <dgm:pt modelId="{E679B844-DDC5-45A4-AFA5-E43A562A8F9F}" type="pres">
      <dgm:prSet presAssocID="{169DF184-DCF9-4990-BEB8-3AF4FCFF78B7}" presName="spVertical1" presStyleCnt="0"/>
      <dgm:spPr/>
    </dgm:pt>
    <dgm:pt modelId="{0A8CF47B-5CC5-49AC-89A2-E7EBA8296505}" type="pres">
      <dgm:prSet presAssocID="{169DF184-DCF9-4990-BEB8-3AF4FCFF78B7}" presName="parTx" presStyleLbl="revTx" presStyleIdx="2" presStyleCnt="4" custLinFactX="158934" custLinFactY="-100000" custLinFactNeighborX="200000" custLinFactNeighborY="-141687">
        <dgm:presLayoutVars>
          <dgm:chMax val="0"/>
          <dgm:chPref val="0"/>
          <dgm:bulletEnabled val="1"/>
        </dgm:presLayoutVars>
      </dgm:prSet>
      <dgm:spPr/>
    </dgm:pt>
    <dgm:pt modelId="{0003E309-A6F1-474B-B658-350DFFB244E7}" type="pres">
      <dgm:prSet presAssocID="{169DF184-DCF9-4990-BEB8-3AF4FCFF78B7}" presName="spVertical2" presStyleCnt="0"/>
      <dgm:spPr/>
    </dgm:pt>
    <dgm:pt modelId="{B0E44AAA-64A0-47F5-B4A6-7729E1DAEF7A}" type="pres">
      <dgm:prSet presAssocID="{169DF184-DCF9-4990-BEB8-3AF4FCFF78B7}" presName="spVertical3" presStyleCnt="0"/>
      <dgm:spPr/>
    </dgm:pt>
    <dgm:pt modelId="{58A1FBF4-546E-498B-BA87-8251F0D8713B}" type="pres">
      <dgm:prSet presAssocID="{9AC3DB1C-87CF-4D83-B9EB-4C21C8EBA5B0}" presName="space" presStyleCnt="0"/>
      <dgm:spPr/>
    </dgm:pt>
    <dgm:pt modelId="{BD2CE3C3-BF5D-470B-98D9-BCC2AA34D7E2}" type="pres">
      <dgm:prSet presAssocID="{74C7CACC-C275-4B9B-AB1A-3575A96C79CF}" presName="linV" presStyleCnt="0"/>
      <dgm:spPr/>
    </dgm:pt>
    <dgm:pt modelId="{17B7DCB6-B563-4251-9A7C-038466614983}" type="pres">
      <dgm:prSet presAssocID="{74C7CACC-C275-4B9B-AB1A-3575A96C79CF}" presName="spVertical1" presStyleCnt="0"/>
      <dgm:spPr/>
    </dgm:pt>
    <dgm:pt modelId="{21CBCF96-9C33-4A6F-B44D-3F2C194BDD32}" type="pres">
      <dgm:prSet presAssocID="{74C7CACC-C275-4B9B-AB1A-3575A96C79CF}" presName="parTx" presStyleLbl="revTx" presStyleIdx="3" presStyleCnt="4" custScaleY="57764" custLinFactY="77802" custLinFactNeighborX="-9681" custLinFactNeighborY="100000">
        <dgm:presLayoutVars>
          <dgm:chMax val="0"/>
          <dgm:chPref val="0"/>
          <dgm:bulletEnabled val="1"/>
        </dgm:presLayoutVars>
      </dgm:prSet>
      <dgm:spPr/>
    </dgm:pt>
    <dgm:pt modelId="{82A43C4E-DE3D-4443-BDD3-2A3154E8FBC6}" type="pres">
      <dgm:prSet presAssocID="{74C7CACC-C275-4B9B-AB1A-3575A96C79CF}" presName="spVertical2" presStyleCnt="0"/>
      <dgm:spPr/>
    </dgm:pt>
    <dgm:pt modelId="{B98D9702-E565-4038-88E5-12E78CE3F5AA}" type="pres">
      <dgm:prSet presAssocID="{74C7CACC-C275-4B9B-AB1A-3575A96C79CF}" presName="spVertical3" presStyleCnt="0"/>
      <dgm:spPr/>
    </dgm:pt>
    <dgm:pt modelId="{B456B114-4BC3-4F32-94D6-E7176302D119}" type="pres">
      <dgm:prSet presAssocID="{FCFFD67B-67F7-4438-998F-DD2DF91803B5}" presName="padding2" presStyleCnt="0"/>
      <dgm:spPr/>
    </dgm:pt>
    <dgm:pt modelId="{3DFF2E88-CD7D-4C74-80A1-A62AF134DBE7}" type="pres">
      <dgm:prSet presAssocID="{FCFFD67B-67F7-4438-998F-DD2DF91803B5}" presName="negArrow" presStyleCnt="0"/>
      <dgm:spPr/>
    </dgm:pt>
    <dgm:pt modelId="{82185BD0-912B-4C1B-A420-81B5D84E6C93}" type="pres">
      <dgm:prSet presAssocID="{FCFFD67B-67F7-4438-998F-DD2DF91803B5}" presName="backgroundArrow" presStyleLbl="node1" presStyleIdx="0" presStyleCnt="1" custScaleX="93829" custScaleY="35866" custLinFactNeighborX="62" custLinFactNeighborY="44139"/>
      <dgm:spPr>
        <a:ln>
          <a:noFill/>
        </a:ln>
      </dgm:spPr>
    </dgm:pt>
  </dgm:ptLst>
  <dgm:cxnLst>
    <dgm:cxn modelId="{A54D7328-B992-412C-889A-5CFE28BF3C4A}" srcId="{FCFFD67B-67F7-4438-998F-DD2DF91803B5}" destId="{A54D5FF5-E506-422B-9790-9CAF3E27954A}" srcOrd="1" destOrd="0" parTransId="{9CDEABE2-6C65-4B0A-9BAF-DFF92374B2AE}" sibTransId="{28A309E1-88FB-4291-8EB4-B05F326712B4}"/>
    <dgm:cxn modelId="{46714B84-BDA4-41CB-B8B8-493900BC8A40}" srcId="{FCFFD67B-67F7-4438-998F-DD2DF91803B5}" destId="{169DF184-DCF9-4990-BEB8-3AF4FCFF78B7}" srcOrd="2" destOrd="0" parTransId="{658236B4-49CD-4CCE-BF56-B9B539AE1DDE}" sibTransId="{9AC3DB1C-87CF-4D83-B9EB-4C21C8EBA5B0}"/>
    <dgm:cxn modelId="{D5D46994-4172-40A4-A800-3314E97AB1BC}" type="presOf" srcId="{8C50696A-C19C-4AF0-AC11-F28897747282}" destId="{8719F920-6496-474E-A176-E8DFABA71204}" srcOrd="0" destOrd="0" presId="urn:microsoft.com/office/officeart/2005/8/layout/hProcess3"/>
    <dgm:cxn modelId="{1916D9A8-FE97-4846-9E91-2B7DD165CC87}" type="presOf" srcId="{169DF184-DCF9-4990-BEB8-3AF4FCFF78B7}" destId="{0A8CF47B-5CC5-49AC-89A2-E7EBA8296505}" srcOrd="0" destOrd="0" presId="urn:microsoft.com/office/officeart/2005/8/layout/hProcess3"/>
    <dgm:cxn modelId="{58B6A8AE-DC08-461C-BDD2-7F32266C1258}" type="presOf" srcId="{74C7CACC-C275-4B9B-AB1A-3575A96C79CF}" destId="{21CBCF96-9C33-4A6F-B44D-3F2C194BDD32}" srcOrd="0" destOrd="0" presId="urn:microsoft.com/office/officeart/2005/8/layout/hProcess3"/>
    <dgm:cxn modelId="{70FFC8CD-573E-4035-A498-5A6AD1BF6303}" srcId="{FCFFD67B-67F7-4438-998F-DD2DF91803B5}" destId="{8C50696A-C19C-4AF0-AC11-F28897747282}" srcOrd="0" destOrd="0" parTransId="{1D9895E1-593F-4036-A1A8-73E16651D6FA}" sibTransId="{73F0AA1B-304B-4A79-A2AE-C3FA99201CCE}"/>
    <dgm:cxn modelId="{AA9837CF-CC30-4B4A-860C-9E6C0CEA49D4}" type="presOf" srcId="{A54D5FF5-E506-422B-9790-9CAF3E27954A}" destId="{C23E064D-68A7-47CC-903B-6679EA519FBB}" srcOrd="0" destOrd="0" presId="urn:microsoft.com/office/officeart/2005/8/layout/hProcess3"/>
    <dgm:cxn modelId="{F61C03E8-2E32-42E5-AA56-2F1FA3AB84B8}" srcId="{FCFFD67B-67F7-4438-998F-DD2DF91803B5}" destId="{74C7CACC-C275-4B9B-AB1A-3575A96C79CF}" srcOrd="3" destOrd="0" parTransId="{8AC290D2-B5EE-4040-9DC2-BFE4EA17AD87}" sibTransId="{C30EFD79-2EB3-42D0-9676-359EFB19E97C}"/>
    <dgm:cxn modelId="{70A6F8FF-B13D-4F98-ADD7-F8B550AE43EA}" type="presOf" srcId="{FCFFD67B-67F7-4438-998F-DD2DF91803B5}" destId="{F22F5DDA-1C85-438F-879E-0F69CB49FABA}" srcOrd="0" destOrd="0" presId="urn:microsoft.com/office/officeart/2005/8/layout/hProcess3"/>
    <dgm:cxn modelId="{9DF77EA5-9CC5-405C-8519-558E1B15A3D4}" type="presParOf" srcId="{F22F5DDA-1C85-438F-879E-0F69CB49FABA}" destId="{65472DCD-D9C2-40FD-8BF3-A2BC9C9FC3B8}" srcOrd="0" destOrd="0" presId="urn:microsoft.com/office/officeart/2005/8/layout/hProcess3"/>
    <dgm:cxn modelId="{C6B42D29-AA54-4DD0-B4C8-85378DEFA49B}" type="presParOf" srcId="{F22F5DDA-1C85-438F-879E-0F69CB49FABA}" destId="{8E8606D0-7100-4B89-B69D-574409A81E43}" srcOrd="1" destOrd="0" presId="urn:microsoft.com/office/officeart/2005/8/layout/hProcess3"/>
    <dgm:cxn modelId="{624B314C-8041-464E-8930-E2B95F1B09BA}" type="presParOf" srcId="{8E8606D0-7100-4B89-B69D-574409A81E43}" destId="{CACC6955-5DB0-4AEB-9C80-94479F29AA5F}" srcOrd="0" destOrd="0" presId="urn:microsoft.com/office/officeart/2005/8/layout/hProcess3"/>
    <dgm:cxn modelId="{5BF6FF7C-8FD6-4F30-9042-70DB06C33B49}" type="presParOf" srcId="{8E8606D0-7100-4B89-B69D-574409A81E43}" destId="{233D4DDB-DBE0-4CE5-8953-E5152126A6E0}" srcOrd="1" destOrd="0" presId="urn:microsoft.com/office/officeart/2005/8/layout/hProcess3"/>
    <dgm:cxn modelId="{B4E6B793-7B54-4B78-9EF1-8113FA20E817}" type="presParOf" srcId="{233D4DDB-DBE0-4CE5-8953-E5152126A6E0}" destId="{5CD65FA5-8A88-4D9F-AB7E-48E0D138C513}" srcOrd="0" destOrd="0" presId="urn:microsoft.com/office/officeart/2005/8/layout/hProcess3"/>
    <dgm:cxn modelId="{9DE362BA-F9AD-4BC8-BD83-094A4CCC7523}" type="presParOf" srcId="{233D4DDB-DBE0-4CE5-8953-E5152126A6E0}" destId="{8719F920-6496-474E-A176-E8DFABA71204}" srcOrd="1" destOrd="0" presId="urn:microsoft.com/office/officeart/2005/8/layout/hProcess3"/>
    <dgm:cxn modelId="{4C3E31B0-3BFA-456F-B3B4-A07A1EE2701D}" type="presParOf" srcId="{233D4DDB-DBE0-4CE5-8953-E5152126A6E0}" destId="{68468F34-34AB-43A1-B3F1-28F747CCEA31}" srcOrd="2" destOrd="0" presId="urn:microsoft.com/office/officeart/2005/8/layout/hProcess3"/>
    <dgm:cxn modelId="{D57FD09B-4830-4969-8F0B-9272B57DB2BE}" type="presParOf" srcId="{233D4DDB-DBE0-4CE5-8953-E5152126A6E0}" destId="{B9576CBC-2516-40A7-802E-75E28B479C1A}" srcOrd="3" destOrd="0" presId="urn:microsoft.com/office/officeart/2005/8/layout/hProcess3"/>
    <dgm:cxn modelId="{59F0D91F-A005-4EB8-ADDB-FD54EC559E56}" type="presParOf" srcId="{8E8606D0-7100-4B89-B69D-574409A81E43}" destId="{43CA55B9-5A9A-4A9B-9BE2-7DE6A86E3DEA}" srcOrd="2" destOrd="0" presId="urn:microsoft.com/office/officeart/2005/8/layout/hProcess3"/>
    <dgm:cxn modelId="{AC4E9B18-452D-4942-8BD9-BB8BC3BAAE91}" type="presParOf" srcId="{8E8606D0-7100-4B89-B69D-574409A81E43}" destId="{1751AE50-A336-40E5-BEE2-2CCE85095EB5}" srcOrd="3" destOrd="0" presId="urn:microsoft.com/office/officeart/2005/8/layout/hProcess3"/>
    <dgm:cxn modelId="{256DC005-334B-4E8D-BDB6-A19F31D70167}" type="presParOf" srcId="{1751AE50-A336-40E5-BEE2-2CCE85095EB5}" destId="{47ABF87F-EC4E-4AE9-ADC9-50C9CC2E3FE3}" srcOrd="0" destOrd="0" presId="urn:microsoft.com/office/officeart/2005/8/layout/hProcess3"/>
    <dgm:cxn modelId="{D20AE40D-D269-4458-9DB8-53A1849B1B4A}" type="presParOf" srcId="{1751AE50-A336-40E5-BEE2-2CCE85095EB5}" destId="{C23E064D-68A7-47CC-903B-6679EA519FBB}" srcOrd="1" destOrd="0" presId="urn:microsoft.com/office/officeart/2005/8/layout/hProcess3"/>
    <dgm:cxn modelId="{E1431F3F-F261-4663-BBBD-971BE07A3915}" type="presParOf" srcId="{1751AE50-A336-40E5-BEE2-2CCE85095EB5}" destId="{7145F189-8290-4007-9FC9-D8B055EB7EA7}" srcOrd="2" destOrd="0" presId="urn:microsoft.com/office/officeart/2005/8/layout/hProcess3"/>
    <dgm:cxn modelId="{A8117592-3A79-4332-9DBD-F7B17A69FE98}" type="presParOf" srcId="{1751AE50-A336-40E5-BEE2-2CCE85095EB5}" destId="{81D95B7D-AE5A-48E5-86E1-8D15443E86C9}" srcOrd="3" destOrd="0" presId="urn:microsoft.com/office/officeart/2005/8/layout/hProcess3"/>
    <dgm:cxn modelId="{62DC5DCE-1AAC-4415-AD21-C9884A4BB82B}" type="presParOf" srcId="{8E8606D0-7100-4B89-B69D-574409A81E43}" destId="{25A06775-802F-428E-ADDC-2674868E7C97}" srcOrd="4" destOrd="0" presId="urn:microsoft.com/office/officeart/2005/8/layout/hProcess3"/>
    <dgm:cxn modelId="{9E143C52-5E1C-4561-B523-2A1F78BA11F6}" type="presParOf" srcId="{8E8606D0-7100-4B89-B69D-574409A81E43}" destId="{2000FBFC-C83A-495D-BF40-146AE6932F07}" srcOrd="5" destOrd="0" presId="urn:microsoft.com/office/officeart/2005/8/layout/hProcess3"/>
    <dgm:cxn modelId="{C37503AE-A30D-43D8-B6E0-4EB6734CBC3D}" type="presParOf" srcId="{2000FBFC-C83A-495D-BF40-146AE6932F07}" destId="{E679B844-DDC5-45A4-AFA5-E43A562A8F9F}" srcOrd="0" destOrd="0" presId="urn:microsoft.com/office/officeart/2005/8/layout/hProcess3"/>
    <dgm:cxn modelId="{2DD715C3-33F1-4CF1-AFC9-9DC1B6E159BB}" type="presParOf" srcId="{2000FBFC-C83A-495D-BF40-146AE6932F07}" destId="{0A8CF47B-5CC5-49AC-89A2-E7EBA8296505}" srcOrd="1" destOrd="0" presId="urn:microsoft.com/office/officeart/2005/8/layout/hProcess3"/>
    <dgm:cxn modelId="{53FB133F-F781-4899-9424-A71643C318FA}" type="presParOf" srcId="{2000FBFC-C83A-495D-BF40-146AE6932F07}" destId="{0003E309-A6F1-474B-B658-350DFFB244E7}" srcOrd="2" destOrd="0" presId="urn:microsoft.com/office/officeart/2005/8/layout/hProcess3"/>
    <dgm:cxn modelId="{758D611F-AF57-4F19-A15C-BCCFC3B5677C}" type="presParOf" srcId="{2000FBFC-C83A-495D-BF40-146AE6932F07}" destId="{B0E44AAA-64A0-47F5-B4A6-7729E1DAEF7A}" srcOrd="3" destOrd="0" presId="urn:microsoft.com/office/officeart/2005/8/layout/hProcess3"/>
    <dgm:cxn modelId="{B3F64609-9EF8-4D00-8C90-5BEFAB1DECA6}" type="presParOf" srcId="{8E8606D0-7100-4B89-B69D-574409A81E43}" destId="{58A1FBF4-546E-498B-BA87-8251F0D8713B}" srcOrd="6" destOrd="0" presId="urn:microsoft.com/office/officeart/2005/8/layout/hProcess3"/>
    <dgm:cxn modelId="{F27D2645-970F-4C18-A4FF-B49971EA350B}" type="presParOf" srcId="{8E8606D0-7100-4B89-B69D-574409A81E43}" destId="{BD2CE3C3-BF5D-470B-98D9-BCC2AA34D7E2}" srcOrd="7" destOrd="0" presId="urn:microsoft.com/office/officeart/2005/8/layout/hProcess3"/>
    <dgm:cxn modelId="{9E5F813E-C72B-4BB8-934F-960AE894D5B1}" type="presParOf" srcId="{BD2CE3C3-BF5D-470B-98D9-BCC2AA34D7E2}" destId="{17B7DCB6-B563-4251-9A7C-038466614983}" srcOrd="0" destOrd="0" presId="urn:microsoft.com/office/officeart/2005/8/layout/hProcess3"/>
    <dgm:cxn modelId="{AFEDC30D-492B-4CF7-A3CA-B6552B7C3CC7}" type="presParOf" srcId="{BD2CE3C3-BF5D-470B-98D9-BCC2AA34D7E2}" destId="{21CBCF96-9C33-4A6F-B44D-3F2C194BDD32}" srcOrd="1" destOrd="0" presId="urn:microsoft.com/office/officeart/2005/8/layout/hProcess3"/>
    <dgm:cxn modelId="{6B477EF6-E081-4129-93E2-196F73F15D3C}" type="presParOf" srcId="{BD2CE3C3-BF5D-470B-98D9-BCC2AA34D7E2}" destId="{82A43C4E-DE3D-4443-BDD3-2A3154E8FBC6}" srcOrd="2" destOrd="0" presId="urn:microsoft.com/office/officeart/2005/8/layout/hProcess3"/>
    <dgm:cxn modelId="{2B8C4E5F-22BD-4B41-9559-7E0825D8E397}" type="presParOf" srcId="{BD2CE3C3-BF5D-470B-98D9-BCC2AA34D7E2}" destId="{B98D9702-E565-4038-88E5-12E78CE3F5AA}" srcOrd="3" destOrd="0" presId="urn:microsoft.com/office/officeart/2005/8/layout/hProcess3"/>
    <dgm:cxn modelId="{F74E9CC4-6B7C-4851-8837-9D7BEF49C789}" type="presParOf" srcId="{8E8606D0-7100-4B89-B69D-574409A81E43}" destId="{B456B114-4BC3-4F32-94D6-E7176302D119}" srcOrd="8" destOrd="0" presId="urn:microsoft.com/office/officeart/2005/8/layout/hProcess3"/>
    <dgm:cxn modelId="{D3368192-C37E-4892-894F-D852AC046BF4}" type="presParOf" srcId="{8E8606D0-7100-4B89-B69D-574409A81E43}" destId="{3DFF2E88-CD7D-4C74-80A1-A62AF134DBE7}" srcOrd="9" destOrd="0" presId="urn:microsoft.com/office/officeart/2005/8/layout/hProcess3"/>
    <dgm:cxn modelId="{CCE98151-8F9D-4C7A-BF7C-0E8C9531FC81}" type="presParOf" srcId="{8E8606D0-7100-4B89-B69D-574409A81E43}" destId="{82185BD0-912B-4C1B-A420-81B5D84E6C93}" srcOrd="10" destOrd="0" presId="urn:microsoft.com/office/officeart/2005/8/layout/hProcess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CFFD67B-67F7-4438-998F-DD2DF91803B5}" type="doc">
      <dgm:prSet loTypeId="urn:microsoft.com/office/officeart/2005/8/layout/hProcess3" loCatId="process" qsTypeId="urn:microsoft.com/office/officeart/2005/8/quickstyle/simple1" qsCatId="simple" csTypeId="urn:microsoft.com/office/officeart/2005/8/colors/accent0_2" csCatId="mainScheme" phldr="1"/>
      <dgm:spPr/>
    </dgm:pt>
    <dgm:pt modelId="{74C7CACC-C275-4B9B-AB1A-3575A96C79CF}">
      <dgm:prSet phldrT="[Text]" custT="1"/>
      <dgm:spPr/>
      <dgm:t>
        <a:bodyPr/>
        <a:lstStyle/>
        <a:p>
          <a:endParaRPr lang="de-DE" sz="1100"/>
        </a:p>
      </dgm:t>
    </dgm:pt>
    <dgm:pt modelId="{8AC290D2-B5EE-4040-9DC2-BFE4EA17AD87}" type="parTrans" cxnId="{F61C03E8-2E32-42E5-AA56-2F1FA3AB84B8}">
      <dgm:prSet/>
      <dgm:spPr/>
      <dgm:t>
        <a:bodyPr/>
        <a:lstStyle/>
        <a:p>
          <a:endParaRPr lang="de-DE"/>
        </a:p>
      </dgm:t>
    </dgm:pt>
    <dgm:pt modelId="{C30EFD79-2EB3-42D0-9676-359EFB19E97C}" type="sibTrans" cxnId="{F61C03E8-2E32-42E5-AA56-2F1FA3AB84B8}">
      <dgm:prSet/>
      <dgm:spPr/>
      <dgm:t>
        <a:bodyPr/>
        <a:lstStyle/>
        <a:p>
          <a:endParaRPr lang="de-DE"/>
        </a:p>
      </dgm:t>
    </dgm:pt>
    <dgm:pt modelId="{8C50696A-C19C-4AF0-AC11-F28897747282}">
      <dgm:prSet phldrT="[Text]" custT="1"/>
      <dgm:spPr/>
      <dgm:t>
        <a:bodyPr/>
        <a:lstStyle/>
        <a:p>
          <a:endParaRPr lang="de-DE" sz="1100"/>
        </a:p>
      </dgm:t>
    </dgm:pt>
    <dgm:pt modelId="{73F0AA1B-304B-4A79-A2AE-C3FA99201CCE}" type="sibTrans" cxnId="{70FFC8CD-573E-4035-A498-5A6AD1BF6303}">
      <dgm:prSet/>
      <dgm:spPr/>
      <dgm:t>
        <a:bodyPr/>
        <a:lstStyle/>
        <a:p>
          <a:endParaRPr lang="de-DE"/>
        </a:p>
      </dgm:t>
    </dgm:pt>
    <dgm:pt modelId="{1D9895E1-593F-4036-A1A8-73E16651D6FA}" type="parTrans" cxnId="{70FFC8CD-573E-4035-A498-5A6AD1BF6303}">
      <dgm:prSet/>
      <dgm:spPr/>
      <dgm:t>
        <a:bodyPr/>
        <a:lstStyle/>
        <a:p>
          <a:endParaRPr lang="de-DE"/>
        </a:p>
      </dgm:t>
    </dgm:pt>
    <dgm:pt modelId="{169DF184-DCF9-4990-BEB8-3AF4FCFF78B7}">
      <dgm:prSet phldrT="[Text]"/>
      <dgm:spPr/>
      <dgm:t>
        <a:bodyPr/>
        <a:lstStyle/>
        <a:p>
          <a:endParaRPr lang="de-DE"/>
        </a:p>
      </dgm:t>
    </dgm:pt>
    <dgm:pt modelId="{9AC3DB1C-87CF-4D83-B9EB-4C21C8EBA5B0}" type="sibTrans" cxnId="{46714B84-BDA4-41CB-B8B8-493900BC8A40}">
      <dgm:prSet/>
      <dgm:spPr/>
      <dgm:t>
        <a:bodyPr/>
        <a:lstStyle/>
        <a:p>
          <a:endParaRPr lang="de-DE"/>
        </a:p>
      </dgm:t>
    </dgm:pt>
    <dgm:pt modelId="{658236B4-49CD-4CCE-BF56-B9B539AE1DDE}" type="parTrans" cxnId="{46714B84-BDA4-41CB-B8B8-493900BC8A40}">
      <dgm:prSet/>
      <dgm:spPr/>
      <dgm:t>
        <a:bodyPr/>
        <a:lstStyle/>
        <a:p>
          <a:endParaRPr lang="de-DE"/>
        </a:p>
      </dgm:t>
    </dgm:pt>
    <dgm:pt modelId="{8FE609E6-8B48-4CAE-B4A0-037708AF5EC6}">
      <dgm:prSet phldrT="[Text]" custT="1"/>
      <dgm:spPr/>
      <dgm:t>
        <a:bodyPr/>
        <a:lstStyle/>
        <a:p>
          <a:r>
            <a:rPr lang="de-DE" sz="1200">
              <a:latin typeface="FreightText Pro Book" panose="02000603060000020004" pitchFamily="50" charset="0"/>
            </a:rPr>
            <a:t>M</a:t>
          </a:r>
        </a:p>
      </dgm:t>
    </dgm:pt>
    <dgm:pt modelId="{71C818F1-4384-45FB-BF33-FB1EE70036F9}" type="sibTrans" cxnId="{7E4485AD-F8C7-4CE3-A92D-7D7B8C5E702F}">
      <dgm:prSet/>
      <dgm:spPr/>
      <dgm:t>
        <a:bodyPr/>
        <a:lstStyle/>
        <a:p>
          <a:endParaRPr lang="de-DE"/>
        </a:p>
      </dgm:t>
    </dgm:pt>
    <dgm:pt modelId="{B2B1C7DD-BF63-48CC-B0DB-7A9C4A1A3BC7}" type="parTrans" cxnId="{7E4485AD-F8C7-4CE3-A92D-7D7B8C5E702F}">
      <dgm:prSet/>
      <dgm:spPr/>
      <dgm:t>
        <a:bodyPr/>
        <a:lstStyle/>
        <a:p>
          <a:endParaRPr lang="de-DE"/>
        </a:p>
      </dgm:t>
    </dgm:pt>
    <dgm:pt modelId="{F22F5DDA-1C85-438F-879E-0F69CB49FABA}" type="pres">
      <dgm:prSet presAssocID="{FCFFD67B-67F7-4438-998F-DD2DF91803B5}" presName="Name0" presStyleCnt="0">
        <dgm:presLayoutVars>
          <dgm:dir/>
          <dgm:animLvl val="lvl"/>
          <dgm:resizeHandles val="exact"/>
        </dgm:presLayoutVars>
      </dgm:prSet>
      <dgm:spPr/>
    </dgm:pt>
    <dgm:pt modelId="{65472DCD-D9C2-40FD-8BF3-A2BC9C9FC3B8}" type="pres">
      <dgm:prSet presAssocID="{FCFFD67B-67F7-4438-998F-DD2DF91803B5}" presName="dummy" presStyleCnt="0"/>
      <dgm:spPr/>
    </dgm:pt>
    <dgm:pt modelId="{8E8606D0-7100-4B89-B69D-574409A81E43}" type="pres">
      <dgm:prSet presAssocID="{FCFFD67B-67F7-4438-998F-DD2DF91803B5}" presName="linH" presStyleCnt="0"/>
      <dgm:spPr/>
    </dgm:pt>
    <dgm:pt modelId="{CACC6955-5DB0-4AEB-9C80-94479F29AA5F}" type="pres">
      <dgm:prSet presAssocID="{FCFFD67B-67F7-4438-998F-DD2DF91803B5}" presName="padding1" presStyleCnt="0"/>
      <dgm:spPr/>
    </dgm:pt>
    <dgm:pt modelId="{233D4DDB-DBE0-4CE5-8953-E5152126A6E0}" type="pres">
      <dgm:prSet presAssocID="{8C50696A-C19C-4AF0-AC11-F28897747282}" presName="linV" presStyleCnt="0"/>
      <dgm:spPr/>
    </dgm:pt>
    <dgm:pt modelId="{5CD65FA5-8A88-4D9F-AB7E-48E0D138C513}" type="pres">
      <dgm:prSet presAssocID="{8C50696A-C19C-4AF0-AC11-F28897747282}" presName="spVertical1" presStyleCnt="0"/>
      <dgm:spPr/>
    </dgm:pt>
    <dgm:pt modelId="{8719F920-6496-474E-A176-E8DFABA71204}" type="pres">
      <dgm:prSet presAssocID="{8C50696A-C19C-4AF0-AC11-F28897747282}" presName="parTx" presStyleLbl="revTx" presStyleIdx="0" presStyleCnt="4" custScaleX="112675" custScaleY="169851" custLinFactX="-200000" custLinFactY="154012" custLinFactNeighborX="-231110" custLinFactNeighborY="200000">
        <dgm:presLayoutVars>
          <dgm:chMax val="0"/>
          <dgm:chPref val="0"/>
          <dgm:bulletEnabled val="1"/>
        </dgm:presLayoutVars>
      </dgm:prSet>
      <dgm:spPr/>
    </dgm:pt>
    <dgm:pt modelId="{68468F34-34AB-43A1-B3F1-28F747CCEA31}" type="pres">
      <dgm:prSet presAssocID="{8C50696A-C19C-4AF0-AC11-F28897747282}" presName="spVertical2" presStyleCnt="0"/>
      <dgm:spPr/>
    </dgm:pt>
    <dgm:pt modelId="{B9576CBC-2516-40A7-802E-75E28B479C1A}" type="pres">
      <dgm:prSet presAssocID="{8C50696A-C19C-4AF0-AC11-F28897747282}" presName="spVertical3" presStyleCnt="0"/>
      <dgm:spPr/>
    </dgm:pt>
    <dgm:pt modelId="{43CA55B9-5A9A-4A9B-9BE2-7DE6A86E3DEA}" type="pres">
      <dgm:prSet presAssocID="{73F0AA1B-304B-4A79-A2AE-C3FA99201CCE}" presName="space" presStyleCnt="0"/>
      <dgm:spPr/>
    </dgm:pt>
    <dgm:pt modelId="{2000FBFC-C83A-495D-BF40-146AE6932F07}" type="pres">
      <dgm:prSet presAssocID="{169DF184-DCF9-4990-BEB8-3AF4FCFF78B7}" presName="linV" presStyleCnt="0"/>
      <dgm:spPr/>
    </dgm:pt>
    <dgm:pt modelId="{E679B844-DDC5-45A4-AFA5-E43A562A8F9F}" type="pres">
      <dgm:prSet presAssocID="{169DF184-DCF9-4990-BEB8-3AF4FCFF78B7}" presName="spVertical1" presStyleCnt="0"/>
      <dgm:spPr/>
    </dgm:pt>
    <dgm:pt modelId="{0A8CF47B-5CC5-49AC-89A2-E7EBA8296505}" type="pres">
      <dgm:prSet presAssocID="{169DF184-DCF9-4990-BEB8-3AF4FCFF78B7}" presName="parTx" presStyleLbl="revTx" presStyleIdx="1" presStyleCnt="4" custLinFactX="158934" custLinFactY="-100000" custLinFactNeighborX="200000" custLinFactNeighborY="-141687">
        <dgm:presLayoutVars>
          <dgm:chMax val="0"/>
          <dgm:chPref val="0"/>
          <dgm:bulletEnabled val="1"/>
        </dgm:presLayoutVars>
      </dgm:prSet>
      <dgm:spPr/>
    </dgm:pt>
    <dgm:pt modelId="{0003E309-A6F1-474B-B658-350DFFB244E7}" type="pres">
      <dgm:prSet presAssocID="{169DF184-DCF9-4990-BEB8-3AF4FCFF78B7}" presName="spVertical2" presStyleCnt="0"/>
      <dgm:spPr/>
    </dgm:pt>
    <dgm:pt modelId="{B0E44AAA-64A0-47F5-B4A6-7729E1DAEF7A}" type="pres">
      <dgm:prSet presAssocID="{169DF184-DCF9-4990-BEB8-3AF4FCFF78B7}" presName="spVertical3" presStyleCnt="0"/>
      <dgm:spPr/>
    </dgm:pt>
    <dgm:pt modelId="{58A1FBF4-546E-498B-BA87-8251F0D8713B}" type="pres">
      <dgm:prSet presAssocID="{9AC3DB1C-87CF-4D83-B9EB-4C21C8EBA5B0}" presName="space" presStyleCnt="0"/>
      <dgm:spPr/>
    </dgm:pt>
    <dgm:pt modelId="{28E724E2-0F1E-49A2-A741-F0A3B269C893}" type="pres">
      <dgm:prSet presAssocID="{8FE609E6-8B48-4CAE-B4A0-037708AF5EC6}" presName="linV" presStyleCnt="0"/>
      <dgm:spPr/>
    </dgm:pt>
    <dgm:pt modelId="{C7C3C840-D8F4-4CDD-B565-4B42B37F95D8}" type="pres">
      <dgm:prSet presAssocID="{8FE609E6-8B48-4CAE-B4A0-037708AF5EC6}" presName="spVertical1" presStyleCnt="0"/>
      <dgm:spPr/>
    </dgm:pt>
    <dgm:pt modelId="{20D52322-1118-41DB-8507-5CA994B77EFA}" type="pres">
      <dgm:prSet presAssocID="{8FE609E6-8B48-4CAE-B4A0-037708AF5EC6}" presName="parTx" presStyleLbl="revTx" presStyleIdx="2" presStyleCnt="4" custScaleX="161468" custScaleY="10869" custLinFactNeighborX="-63320" custLinFactNeighborY="12982">
        <dgm:presLayoutVars>
          <dgm:chMax val="0"/>
          <dgm:chPref val="0"/>
          <dgm:bulletEnabled val="1"/>
        </dgm:presLayoutVars>
      </dgm:prSet>
      <dgm:spPr/>
    </dgm:pt>
    <dgm:pt modelId="{9EC9027F-8E0A-434E-9DAC-82224A9C3482}" type="pres">
      <dgm:prSet presAssocID="{8FE609E6-8B48-4CAE-B4A0-037708AF5EC6}" presName="spVertical2" presStyleCnt="0"/>
      <dgm:spPr/>
    </dgm:pt>
    <dgm:pt modelId="{9CEF04C5-C53C-40F2-A9EA-2456A49CEC4B}" type="pres">
      <dgm:prSet presAssocID="{8FE609E6-8B48-4CAE-B4A0-037708AF5EC6}" presName="spVertical3" presStyleCnt="0"/>
      <dgm:spPr/>
    </dgm:pt>
    <dgm:pt modelId="{6D24935B-E53A-45ED-B922-1AF02CDE7D23}" type="pres">
      <dgm:prSet presAssocID="{71C818F1-4384-45FB-BF33-FB1EE70036F9}" presName="space" presStyleCnt="0"/>
      <dgm:spPr/>
    </dgm:pt>
    <dgm:pt modelId="{BD2CE3C3-BF5D-470B-98D9-BCC2AA34D7E2}" type="pres">
      <dgm:prSet presAssocID="{74C7CACC-C275-4B9B-AB1A-3575A96C79CF}" presName="linV" presStyleCnt="0"/>
      <dgm:spPr/>
    </dgm:pt>
    <dgm:pt modelId="{17B7DCB6-B563-4251-9A7C-038466614983}" type="pres">
      <dgm:prSet presAssocID="{74C7CACC-C275-4B9B-AB1A-3575A96C79CF}" presName="spVertical1" presStyleCnt="0"/>
      <dgm:spPr/>
    </dgm:pt>
    <dgm:pt modelId="{21CBCF96-9C33-4A6F-B44D-3F2C194BDD32}" type="pres">
      <dgm:prSet presAssocID="{74C7CACC-C275-4B9B-AB1A-3575A96C79CF}" presName="parTx" presStyleLbl="revTx" presStyleIdx="3" presStyleCnt="4" custScaleY="57764" custLinFactY="77802" custLinFactNeighborX="-9681" custLinFactNeighborY="100000">
        <dgm:presLayoutVars>
          <dgm:chMax val="0"/>
          <dgm:chPref val="0"/>
          <dgm:bulletEnabled val="1"/>
        </dgm:presLayoutVars>
      </dgm:prSet>
      <dgm:spPr/>
    </dgm:pt>
    <dgm:pt modelId="{82A43C4E-DE3D-4443-BDD3-2A3154E8FBC6}" type="pres">
      <dgm:prSet presAssocID="{74C7CACC-C275-4B9B-AB1A-3575A96C79CF}" presName="spVertical2" presStyleCnt="0"/>
      <dgm:spPr/>
    </dgm:pt>
    <dgm:pt modelId="{B98D9702-E565-4038-88E5-12E78CE3F5AA}" type="pres">
      <dgm:prSet presAssocID="{74C7CACC-C275-4B9B-AB1A-3575A96C79CF}" presName="spVertical3" presStyleCnt="0"/>
      <dgm:spPr/>
    </dgm:pt>
    <dgm:pt modelId="{B456B114-4BC3-4F32-94D6-E7176302D119}" type="pres">
      <dgm:prSet presAssocID="{FCFFD67B-67F7-4438-998F-DD2DF91803B5}" presName="padding2" presStyleCnt="0"/>
      <dgm:spPr/>
    </dgm:pt>
    <dgm:pt modelId="{3DFF2E88-CD7D-4C74-80A1-A62AF134DBE7}" type="pres">
      <dgm:prSet presAssocID="{FCFFD67B-67F7-4438-998F-DD2DF91803B5}" presName="negArrow" presStyleCnt="0"/>
      <dgm:spPr/>
    </dgm:pt>
    <dgm:pt modelId="{82185BD0-912B-4C1B-A420-81B5D84E6C93}" type="pres">
      <dgm:prSet presAssocID="{FCFFD67B-67F7-4438-998F-DD2DF91803B5}" presName="backgroundArrow" presStyleLbl="node1" presStyleIdx="0" presStyleCnt="1" custScaleX="93829" custScaleY="35866" custLinFactNeighborX="62" custLinFactNeighborY="44139"/>
      <dgm:spPr>
        <a:ln>
          <a:noFill/>
        </a:ln>
      </dgm:spPr>
    </dgm:pt>
  </dgm:ptLst>
  <dgm:cxnLst>
    <dgm:cxn modelId="{EAA30D19-56FC-4AF6-9EFD-43E77316B326}" type="presOf" srcId="{8FE609E6-8B48-4CAE-B4A0-037708AF5EC6}" destId="{20D52322-1118-41DB-8507-5CA994B77EFA}" srcOrd="0" destOrd="0" presId="urn:microsoft.com/office/officeart/2005/8/layout/hProcess3"/>
    <dgm:cxn modelId="{46714B84-BDA4-41CB-B8B8-493900BC8A40}" srcId="{FCFFD67B-67F7-4438-998F-DD2DF91803B5}" destId="{169DF184-DCF9-4990-BEB8-3AF4FCFF78B7}" srcOrd="1" destOrd="0" parTransId="{658236B4-49CD-4CCE-BF56-B9B539AE1DDE}" sibTransId="{9AC3DB1C-87CF-4D83-B9EB-4C21C8EBA5B0}"/>
    <dgm:cxn modelId="{D5D46994-4172-40A4-A800-3314E97AB1BC}" type="presOf" srcId="{8C50696A-C19C-4AF0-AC11-F28897747282}" destId="{8719F920-6496-474E-A176-E8DFABA71204}" srcOrd="0" destOrd="0" presId="urn:microsoft.com/office/officeart/2005/8/layout/hProcess3"/>
    <dgm:cxn modelId="{1916D9A8-FE97-4846-9E91-2B7DD165CC87}" type="presOf" srcId="{169DF184-DCF9-4990-BEB8-3AF4FCFF78B7}" destId="{0A8CF47B-5CC5-49AC-89A2-E7EBA8296505}" srcOrd="0" destOrd="0" presId="urn:microsoft.com/office/officeart/2005/8/layout/hProcess3"/>
    <dgm:cxn modelId="{7E4485AD-F8C7-4CE3-A92D-7D7B8C5E702F}" srcId="{FCFFD67B-67F7-4438-998F-DD2DF91803B5}" destId="{8FE609E6-8B48-4CAE-B4A0-037708AF5EC6}" srcOrd="2" destOrd="0" parTransId="{B2B1C7DD-BF63-48CC-B0DB-7A9C4A1A3BC7}" sibTransId="{71C818F1-4384-45FB-BF33-FB1EE70036F9}"/>
    <dgm:cxn modelId="{58B6A8AE-DC08-461C-BDD2-7F32266C1258}" type="presOf" srcId="{74C7CACC-C275-4B9B-AB1A-3575A96C79CF}" destId="{21CBCF96-9C33-4A6F-B44D-3F2C194BDD32}" srcOrd="0" destOrd="0" presId="urn:microsoft.com/office/officeart/2005/8/layout/hProcess3"/>
    <dgm:cxn modelId="{70FFC8CD-573E-4035-A498-5A6AD1BF6303}" srcId="{FCFFD67B-67F7-4438-998F-DD2DF91803B5}" destId="{8C50696A-C19C-4AF0-AC11-F28897747282}" srcOrd="0" destOrd="0" parTransId="{1D9895E1-593F-4036-A1A8-73E16651D6FA}" sibTransId="{73F0AA1B-304B-4A79-A2AE-C3FA99201CCE}"/>
    <dgm:cxn modelId="{F61C03E8-2E32-42E5-AA56-2F1FA3AB84B8}" srcId="{FCFFD67B-67F7-4438-998F-DD2DF91803B5}" destId="{74C7CACC-C275-4B9B-AB1A-3575A96C79CF}" srcOrd="3" destOrd="0" parTransId="{8AC290D2-B5EE-4040-9DC2-BFE4EA17AD87}" sibTransId="{C30EFD79-2EB3-42D0-9676-359EFB19E97C}"/>
    <dgm:cxn modelId="{70A6F8FF-B13D-4F98-ADD7-F8B550AE43EA}" type="presOf" srcId="{FCFFD67B-67F7-4438-998F-DD2DF91803B5}" destId="{F22F5DDA-1C85-438F-879E-0F69CB49FABA}" srcOrd="0" destOrd="0" presId="urn:microsoft.com/office/officeart/2005/8/layout/hProcess3"/>
    <dgm:cxn modelId="{9DF77EA5-9CC5-405C-8519-558E1B15A3D4}" type="presParOf" srcId="{F22F5DDA-1C85-438F-879E-0F69CB49FABA}" destId="{65472DCD-D9C2-40FD-8BF3-A2BC9C9FC3B8}" srcOrd="0" destOrd="0" presId="urn:microsoft.com/office/officeart/2005/8/layout/hProcess3"/>
    <dgm:cxn modelId="{C6B42D29-AA54-4DD0-B4C8-85378DEFA49B}" type="presParOf" srcId="{F22F5DDA-1C85-438F-879E-0F69CB49FABA}" destId="{8E8606D0-7100-4B89-B69D-574409A81E43}" srcOrd="1" destOrd="0" presId="urn:microsoft.com/office/officeart/2005/8/layout/hProcess3"/>
    <dgm:cxn modelId="{624B314C-8041-464E-8930-E2B95F1B09BA}" type="presParOf" srcId="{8E8606D0-7100-4B89-B69D-574409A81E43}" destId="{CACC6955-5DB0-4AEB-9C80-94479F29AA5F}" srcOrd="0" destOrd="0" presId="urn:microsoft.com/office/officeart/2005/8/layout/hProcess3"/>
    <dgm:cxn modelId="{5BF6FF7C-8FD6-4F30-9042-70DB06C33B49}" type="presParOf" srcId="{8E8606D0-7100-4B89-B69D-574409A81E43}" destId="{233D4DDB-DBE0-4CE5-8953-E5152126A6E0}" srcOrd="1" destOrd="0" presId="urn:microsoft.com/office/officeart/2005/8/layout/hProcess3"/>
    <dgm:cxn modelId="{B4E6B793-7B54-4B78-9EF1-8113FA20E817}" type="presParOf" srcId="{233D4DDB-DBE0-4CE5-8953-E5152126A6E0}" destId="{5CD65FA5-8A88-4D9F-AB7E-48E0D138C513}" srcOrd="0" destOrd="0" presId="urn:microsoft.com/office/officeart/2005/8/layout/hProcess3"/>
    <dgm:cxn modelId="{9DE362BA-F9AD-4BC8-BD83-094A4CCC7523}" type="presParOf" srcId="{233D4DDB-DBE0-4CE5-8953-E5152126A6E0}" destId="{8719F920-6496-474E-A176-E8DFABA71204}" srcOrd="1" destOrd="0" presId="urn:microsoft.com/office/officeart/2005/8/layout/hProcess3"/>
    <dgm:cxn modelId="{4C3E31B0-3BFA-456F-B3B4-A07A1EE2701D}" type="presParOf" srcId="{233D4DDB-DBE0-4CE5-8953-E5152126A6E0}" destId="{68468F34-34AB-43A1-B3F1-28F747CCEA31}" srcOrd="2" destOrd="0" presId="urn:microsoft.com/office/officeart/2005/8/layout/hProcess3"/>
    <dgm:cxn modelId="{D57FD09B-4830-4969-8F0B-9272B57DB2BE}" type="presParOf" srcId="{233D4DDB-DBE0-4CE5-8953-E5152126A6E0}" destId="{B9576CBC-2516-40A7-802E-75E28B479C1A}" srcOrd="3" destOrd="0" presId="urn:microsoft.com/office/officeart/2005/8/layout/hProcess3"/>
    <dgm:cxn modelId="{59F0D91F-A005-4EB8-ADDB-FD54EC559E56}" type="presParOf" srcId="{8E8606D0-7100-4B89-B69D-574409A81E43}" destId="{43CA55B9-5A9A-4A9B-9BE2-7DE6A86E3DEA}" srcOrd="2" destOrd="0" presId="urn:microsoft.com/office/officeart/2005/8/layout/hProcess3"/>
    <dgm:cxn modelId="{9E143C52-5E1C-4561-B523-2A1F78BA11F6}" type="presParOf" srcId="{8E8606D0-7100-4B89-B69D-574409A81E43}" destId="{2000FBFC-C83A-495D-BF40-146AE6932F07}" srcOrd="3" destOrd="0" presId="urn:microsoft.com/office/officeart/2005/8/layout/hProcess3"/>
    <dgm:cxn modelId="{C37503AE-A30D-43D8-B6E0-4EB6734CBC3D}" type="presParOf" srcId="{2000FBFC-C83A-495D-BF40-146AE6932F07}" destId="{E679B844-DDC5-45A4-AFA5-E43A562A8F9F}" srcOrd="0" destOrd="0" presId="urn:microsoft.com/office/officeart/2005/8/layout/hProcess3"/>
    <dgm:cxn modelId="{2DD715C3-33F1-4CF1-AFC9-9DC1B6E159BB}" type="presParOf" srcId="{2000FBFC-C83A-495D-BF40-146AE6932F07}" destId="{0A8CF47B-5CC5-49AC-89A2-E7EBA8296505}" srcOrd="1" destOrd="0" presId="urn:microsoft.com/office/officeart/2005/8/layout/hProcess3"/>
    <dgm:cxn modelId="{53FB133F-F781-4899-9424-A71643C318FA}" type="presParOf" srcId="{2000FBFC-C83A-495D-BF40-146AE6932F07}" destId="{0003E309-A6F1-474B-B658-350DFFB244E7}" srcOrd="2" destOrd="0" presId="urn:microsoft.com/office/officeart/2005/8/layout/hProcess3"/>
    <dgm:cxn modelId="{758D611F-AF57-4F19-A15C-BCCFC3B5677C}" type="presParOf" srcId="{2000FBFC-C83A-495D-BF40-146AE6932F07}" destId="{B0E44AAA-64A0-47F5-B4A6-7729E1DAEF7A}" srcOrd="3" destOrd="0" presId="urn:microsoft.com/office/officeart/2005/8/layout/hProcess3"/>
    <dgm:cxn modelId="{B3F64609-9EF8-4D00-8C90-5BEFAB1DECA6}" type="presParOf" srcId="{8E8606D0-7100-4B89-B69D-574409A81E43}" destId="{58A1FBF4-546E-498B-BA87-8251F0D8713B}" srcOrd="4" destOrd="0" presId="urn:microsoft.com/office/officeart/2005/8/layout/hProcess3"/>
    <dgm:cxn modelId="{5BC518A0-A75B-497A-B90D-CB856856EA51}" type="presParOf" srcId="{8E8606D0-7100-4B89-B69D-574409A81E43}" destId="{28E724E2-0F1E-49A2-A741-F0A3B269C893}" srcOrd="5" destOrd="0" presId="urn:microsoft.com/office/officeart/2005/8/layout/hProcess3"/>
    <dgm:cxn modelId="{EF8383C3-87A9-42E8-BEE7-343C549E5061}" type="presParOf" srcId="{28E724E2-0F1E-49A2-A741-F0A3B269C893}" destId="{C7C3C840-D8F4-4CDD-B565-4B42B37F95D8}" srcOrd="0" destOrd="0" presId="urn:microsoft.com/office/officeart/2005/8/layout/hProcess3"/>
    <dgm:cxn modelId="{CBC9A087-FB58-4DC2-831E-D8A2C884ED10}" type="presParOf" srcId="{28E724E2-0F1E-49A2-A741-F0A3B269C893}" destId="{20D52322-1118-41DB-8507-5CA994B77EFA}" srcOrd="1" destOrd="0" presId="urn:microsoft.com/office/officeart/2005/8/layout/hProcess3"/>
    <dgm:cxn modelId="{8F78664E-E2D1-4CF4-B1E3-1ADFAB0A21CF}" type="presParOf" srcId="{28E724E2-0F1E-49A2-A741-F0A3B269C893}" destId="{9EC9027F-8E0A-434E-9DAC-82224A9C3482}" srcOrd="2" destOrd="0" presId="urn:microsoft.com/office/officeart/2005/8/layout/hProcess3"/>
    <dgm:cxn modelId="{36619E14-3647-4123-928F-82D5FC528AA5}" type="presParOf" srcId="{28E724E2-0F1E-49A2-A741-F0A3B269C893}" destId="{9CEF04C5-C53C-40F2-A9EA-2456A49CEC4B}" srcOrd="3" destOrd="0" presId="urn:microsoft.com/office/officeart/2005/8/layout/hProcess3"/>
    <dgm:cxn modelId="{18B9C208-92F1-4158-BD17-9B720518CCA2}" type="presParOf" srcId="{8E8606D0-7100-4B89-B69D-574409A81E43}" destId="{6D24935B-E53A-45ED-B922-1AF02CDE7D23}" srcOrd="6" destOrd="0" presId="urn:microsoft.com/office/officeart/2005/8/layout/hProcess3"/>
    <dgm:cxn modelId="{F27D2645-970F-4C18-A4FF-B49971EA350B}" type="presParOf" srcId="{8E8606D0-7100-4B89-B69D-574409A81E43}" destId="{BD2CE3C3-BF5D-470B-98D9-BCC2AA34D7E2}" srcOrd="7" destOrd="0" presId="urn:microsoft.com/office/officeart/2005/8/layout/hProcess3"/>
    <dgm:cxn modelId="{9E5F813E-C72B-4BB8-934F-960AE894D5B1}" type="presParOf" srcId="{BD2CE3C3-BF5D-470B-98D9-BCC2AA34D7E2}" destId="{17B7DCB6-B563-4251-9A7C-038466614983}" srcOrd="0" destOrd="0" presId="urn:microsoft.com/office/officeart/2005/8/layout/hProcess3"/>
    <dgm:cxn modelId="{AFEDC30D-492B-4CF7-A3CA-B6552B7C3CC7}" type="presParOf" srcId="{BD2CE3C3-BF5D-470B-98D9-BCC2AA34D7E2}" destId="{21CBCF96-9C33-4A6F-B44D-3F2C194BDD32}" srcOrd="1" destOrd="0" presId="urn:microsoft.com/office/officeart/2005/8/layout/hProcess3"/>
    <dgm:cxn modelId="{6B477EF6-E081-4129-93E2-196F73F15D3C}" type="presParOf" srcId="{BD2CE3C3-BF5D-470B-98D9-BCC2AA34D7E2}" destId="{82A43C4E-DE3D-4443-BDD3-2A3154E8FBC6}" srcOrd="2" destOrd="0" presId="urn:microsoft.com/office/officeart/2005/8/layout/hProcess3"/>
    <dgm:cxn modelId="{2B8C4E5F-22BD-4B41-9559-7E0825D8E397}" type="presParOf" srcId="{BD2CE3C3-BF5D-470B-98D9-BCC2AA34D7E2}" destId="{B98D9702-E565-4038-88E5-12E78CE3F5AA}" srcOrd="3" destOrd="0" presId="urn:microsoft.com/office/officeart/2005/8/layout/hProcess3"/>
    <dgm:cxn modelId="{F74E9CC4-6B7C-4851-8837-9D7BEF49C789}" type="presParOf" srcId="{8E8606D0-7100-4B89-B69D-574409A81E43}" destId="{B456B114-4BC3-4F32-94D6-E7176302D119}" srcOrd="8" destOrd="0" presId="urn:microsoft.com/office/officeart/2005/8/layout/hProcess3"/>
    <dgm:cxn modelId="{D3368192-C37E-4892-894F-D852AC046BF4}" type="presParOf" srcId="{8E8606D0-7100-4B89-B69D-574409A81E43}" destId="{3DFF2E88-CD7D-4C74-80A1-A62AF134DBE7}" srcOrd="9" destOrd="0" presId="urn:microsoft.com/office/officeart/2005/8/layout/hProcess3"/>
    <dgm:cxn modelId="{CCE98151-8F9D-4C7A-BF7C-0E8C9531FC81}" type="presParOf" srcId="{8E8606D0-7100-4B89-B69D-574409A81E43}" destId="{82185BD0-912B-4C1B-A420-81B5D84E6C93}" srcOrd="10" destOrd="0" presId="urn:microsoft.com/office/officeart/2005/8/layout/h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CFFD67B-67F7-4438-998F-DD2DF91803B5}" type="doc">
      <dgm:prSet loTypeId="urn:microsoft.com/office/officeart/2005/8/layout/hProcess3" loCatId="process" qsTypeId="urn:microsoft.com/office/officeart/2005/8/quickstyle/simple1" qsCatId="simple" csTypeId="urn:microsoft.com/office/officeart/2005/8/colors/accent0_2" csCatId="mainScheme" phldr="1"/>
      <dgm:spPr/>
    </dgm:pt>
    <dgm:pt modelId="{74C7CACC-C275-4B9B-AB1A-3575A96C79CF}">
      <dgm:prSet phldrT="[Text]" custT="1"/>
      <dgm:spPr/>
      <dgm:t>
        <a:bodyPr/>
        <a:lstStyle/>
        <a:p>
          <a:endParaRPr lang="de-DE" sz="1100"/>
        </a:p>
      </dgm:t>
    </dgm:pt>
    <dgm:pt modelId="{8AC290D2-B5EE-4040-9DC2-BFE4EA17AD87}" type="parTrans" cxnId="{F61C03E8-2E32-42E5-AA56-2F1FA3AB84B8}">
      <dgm:prSet/>
      <dgm:spPr/>
      <dgm:t>
        <a:bodyPr/>
        <a:lstStyle/>
        <a:p>
          <a:endParaRPr lang="de-DE"/>
        </a:p>
      </dgm:t>
    </dgm:pt>
    <dgm:pt modelId="{C30EFD79-2EB3-42D0-9676-359EFB19E97C}" type="sibTrans" cxnId="{F61C03E8-2E32-42E5-AA56-2F1FA3AB84B8}">
      <dgm:prSet/>
      <dgm:spPr/>
      <dgm:t>
        <a:bodyPr/>
        <a:lstStyle/>
        <a:p>
          <a:endParaRPr lang="de-DE"/>
        </a:p>
      </dgm:t>
    </dgm:pt>
    <dgm:pt modelId="{8C50696A-C19C-4AF0-AC11-F28897747282}">
      <dgm:prSet phldrT="[Text]" custT="1"/>
      <dgm:spPr/>
      <dgm:t>
        <a:bodyPr/>
        <a:lstStyle/>
        <a:p>
          <a:endParaRPr lang="de-DE" sz="1100"/>
        </a:p>
      </dgm:t>
    </dgm:pt>
    <dgm:pt modelId="{73F0AA1B-304B-4A79-A2AE-C3FA99201CCE}" type="sibTrans" cxnId="{70FFC8CD-573E-4035-A498-5A6AD1BF6303}">
      <dgm:prSet/>
      <dgm:spPr/>
      <dgm:t>
        <a:bodyPr/>
        <a:lstStyle/>
        <a:p>
          <a:endParaRPr lang="de-DE"/>
        </a:p>
      </dgm:t>
    </dgm:pt>
    <dgm:pt modelId="{1D9895E1-593F-4036-A1A8-73E16651D6FA}" type="parTrans" cxnId="{70FFC8CD-573E-4035-A498-5A6AD1BF6303}">
      <dgm:prSet/>
      <dgm:spPr/>
      <dgm:t>
        <a:bodyPr/>
        <a:lstStyle/>
        <a:p>
          <a:endParaRPr lang="de-DE"/>
        </a:p>
      </dgm:t>
    </dgm:pt>
    <dgm:pt modelId="{169DF184-DCF9-4990-BEB8-3AF4FCFF78B7}">
      <dgm:prSet phldrT="[Text]"/>
      <dgm:spPr/>
      <dgm:t>
        <a:bodyPr/>
        <a:lstStyle/>
        <a:p>
          <a:endParaRPr lang="de-DE"/>
        </a:p>
      </dgm:t>
    </dgm:pt>
    <dgm:pt modelId="{9AC3DB1C-87CF-4D83-B9EB-4C21C8EBA5B0}" type="sibTrans" cxnId="{46714B84-BDA4-41CB-B8B8-493900BC8A40}">
      <dgm:prSet/>
      <dgm:spPr/>
      <dgm:t>
        <a:bodyPr/>
        <a:lstStyle/>
        <a:p>
          <a:endParaRPr lang="de-DE"/>
        </a:p>
      </dgm:t>
    </dgm:pt>
    <dgm:pt modelId="{658236B4-49CD-4CCE-BF56-B9B539AE1DDE}" type="parTrans" cxnId="{46714B84-BDA4-41CB-B8B8-493900BC8A40}">
      <dgm:prSet/>
      <dgm:spPr/>
      <dgm:t>
        <a:bodyPr/>
        <a:lstStyle/>
        <a:p>
          <a:endParaRPr lang="de-DE"/>
        </a:p>
      </dgm:t>
    </dgm:pt>
    <dgm:pt modelId="{8FE609E6-8B48-4CAE-B4A0-037708AF5EC6}">
      <dgm:prSet phldrT="[Text]" custT="1"/>
      <dgm:spPr/>
      <dgm:t>
        <a:bodyPr/>
        <a:lstStyle/>
        <a:p>
          <a:r>
            <a:rPr lang="de-DE" sz="1800" b="0" dirty="0">
              <a:latin typeface="Neue Plak Text" panose="020B0804030202020204" pitchFamily="34" charset="0"/>
            </a:rPr>
            <a:t>Moderne, 20. und 21. Jahrhundert</a:t>
          </a:r>
        </a:p>
      </dgm:t>
    </dgm:pt>
    <dgm:pt modelId="{71C818F1-4384-45FB-BF33-FB1EE70036F9}" type="sibTrans" cxnId="{7E4485AD-F8C7-4CE3-A92D-7D7B8C5E702F}">
      <dgm:prSet/>
      <dgm:spPr/>
      <dgm:t>
        <a:bodyPr/>
        <a:lstStyle/>
        <a:p>
          <a:endParaRPr lang="de-DE"/>
        </a:p>
      </dgm:t>
    </dgm:pt>
    <dgm:pt modelId="{B2B1C7DD-BF63-48CC-B0DB-7A9C4A1A3BC7}" type="parTrans" cxnId="{7E4485AD-F8C7-4CE3-A92D-7D7B8C5E702F}">
      <dgm:prSet/>
      <dgm:spPr/>
      <dgm:t>
        <a:bodyPr/>
        <a:lstStyle/>
        <a:p>
          <a:endParaRPr lang="de-DE"/>
        </a:p>
      </dgm:t>
    </dgm:pt>
    <dgm:pt modelId="{F22F5DDA-1C85-438F-879E-0F69CB49FABA}" type="pres">
      <dgm:prSet presAssocID="{FCFFD67B-67F7-4438-998F-DD2DF91803B5}" presName="Name0" presStyleCnt="0">
        <dgm:presLayoutVars>
          <dgm:dir/>
          <dgm:animLvl val="lvl"/>
          <dgm:resizeHandles val="exact"/>
        </dgm:presLayoutVars>
      </dgm:prSet>
      <dgm:spPr/>
    </dgm:pt>
    <dgm:pt modelId="{65472DCD-D9C2-40FD-8BF3-A2BC9C9FC3B8}" type="pres">
      <dgm:prSet presAssocID="{FCFFD67B-67F7-4438-998F-DD2DF91803B5}" presName="dummy" presStyleCnt="0"/>
      <dgm:spPr/>
    </dgm:pt>
    <dgm:pt modelId="{8E8606D0-7100-4B89-B69D-574409A81E43}" type="pres">
      <dgm:prSet presAssocID="{FCFFD67B-67F7-4438-998F-DD2DF91803B5}" presName="linH" presStyleCnt="0"/>
      <dgm:spPr/>
    </dgm:pt>
    <dgm:pt modelId="{CACC6955-5DB0-4AEB-9C80-94479F29AA5F}" type="pres">
      <dgm:prSet presAssocID="{FCFFD67B-67F7-4438-998F-DD2DF91803B5}" presName="padding1" presStyleCnt="0"/>
      <dgm:spPr/>
    </dgm:pt>
    <dgm:pt modelId="{233D4DDB-DBE0-4CE5-8953-E5152126A6E0}" type="pres">
      <dgm:prSet presAssocID="{8C50696A-C19C-4AF0-AC11-F28897747282}" presName="linV" presStyleCnt="0"/>
      <dgm:spPr/>
    </dgm:pt>
    <dgm:pt modelId="{5CD65FA5-8A88-4D9F-AB7E-48E0D138C513}" type="pres">
      <dgm:prSet presAssocID="{8C50696A-C19C-4AF0-AC11-F28897747282}" presName="spVertical1" presStyleCnt="0"/>
      <dgm:spPr/>
    </dgm:pt>
    <dgm:pt modelId="{8719F920-6496-474E-A176-E8DFABA71204}" type="pres">
      <dgm:prSet presAssocID="{8C50696A-C19C-4AF0-AC11-F28897747282}" presName="parTx" presStyleLbl="revTx" presStyleIdx="0" presStyleCnt="4" custScaleX="112675" custScaleY="169851" custLinFactX="-200000" custLinFactY="154012" custLinFactNeighborX="-231110" custLinFactNeighborY="200000">
        <dgm:presLayoutVars>
          <dgm:chMax val="0"/>
          <dgm:chPref val="0"/>
          <dgm:bulletEnabled val="1"/>
        </dgm:presLayoutVars>
      </dgm:prSet>
      <dgm:spPr/>
    </dgm:pt>
    <dgm:pt modelId="{68468F34-34AB-43A1-B3F1-28F747CCEA31}" type="pres">
      <dgm:prSet presAssocID="{8C50696A-C19C-4AF0-AC11-F28897747282}" presName="spVertical2" presStyleCnt="0"/>
      <dgm:spPr/>
    </dgm:pt>
    <dgm:pt modelId="{B9576CBC-2516-40A7-802E-75E28B479C1A}" type="pres">
      <dgm:prSet presAssocID="{8C50696A-C19C-4AF0-AC11-F28897747282}" presName="spVertical3" presStyleCnt="0"/>
      <dgm:spPr/>
    </dgm:pt>
    <dgm:pt modelId="{43CA55B9-5A9A-4A9B-9BE2-7DE6A86E3DEA}" type="pres">
      <dgm:prSet presAssocID="{73F0AA1B-304B-4A79-A2AE-C3FA99201CCE}" presName="space" presStyleCnt="0"/>
      <dgm:spPr/>
    </dgm:pt>
    <dgm:pt modelId="{2000FBFC-C83A-495D-BF40-146AE6932F07}" type="pres">
      <dgm:prSet presAssocID="{169DF184-DCF9-4990-BEB8-3AF4FCFF78B7}" presName="linV" presStyleCnt="0"/>
      <dgm:spPr/>
    </dgm:pt>
    <dgm:pt modelId="{E679B844-DDC5-45A4-AFA5-E43A562A8F9F}" type="pres">
      <dgm:prSet presAssocID="{169DF184-DCF9-4990-BEB8-3AF4FCFF78B7}" presName="spVertical1" presStyleCnt="0"/>
      <dgm:spPr/>
    </dgm:pt>
    <dgm:pt modelId="{0A8CF47B-5CC5-49AC-89A2-E7EBA8296505}" type="pres">
      <dgm:prSet presAssocID="{169DF184-DCF9-4990-BEB8-3AF4FCFF78B7}" presName="parTx" presStyleLbl="revTx" presStyleIdx="1" presStyleCnt="4" custLinFactX="158934" custLinFactY="-100000" custLinFactNeighborX="200000" custLinFactNeighborY="-141687">
        <dgm:presLayoutVars>
          <dgm:chMax val="0"/>
          <dgm:chPref val="0"/>
          <dgm:bulletEnabled val="1"/>
        </dgm:presLayoutVars>
      </dgm:prSet>
      <dgm:spPr/>
    </dgm:pt>
    <dgm:pt modelId="{0003E309-A6F1-474B-B658-350DFFB244E7}" type="pres">
      <dgm:prSet presAssocID="{169DF184-DCF9-4990-BEB8-3AF4FCFF78B7}" presName="spVertical2" presStyleCnt="0"/>
      <dgm:spPr/>
    </dgm:pt>
    <dgm:pt modelId="{B0E44AAA-64A0-47F5-B4A6-7729E1DAEF7A}" type="pres">
      <dgm:prSet presAssocID="{169DF184-DCF9-4990-BEB8-3AF4FCFF78B7}" presName="spVertical3" presStyleCnt="0"/>
      <dgm:spPr/>
    </dgm:pt>
    <dgm:pt modelId="{58A1FBF4-546E-498B-BA87-8251F0D8713B}" type="pres">
      <dgm:prSet presAssocID="{9AC3DB1C-87CF-4D83-B9EB-4C21C8EBA5B0}" presName="space" presStyleCnt="0"/>
      <dgm:spPr/>
    </dgm:pt>
    <dgm:pt modelId="{28E724E2-0F1E-49A2-A741-F0A3B269C893}" type="pres">
      <dgm:prSet presAssocID="{8FE609E6-8B48-4CAE-B4A0-037708AF5EC6}" presName="linV" presStyleCnt="0"/>
      <dgm:spPr/>
    </dgm:pt>
    <dgm:pt modelId="{C7C3C840-D8F4-4CDD-B565-4B42B37F95D8}" type="pres">
      <dgm:prSet presAssocID="{8FE609E6-8B48-4CAE-B4A0-037708AF5EC6}" presName="spVertical1" presStyleCnt="0"/>
      <dgm:spPr/>
    </dgm:pt>
    <dgm:pt modelId="{20D52322-1118-41DB-8507-5CA994B77EFA}" type="pres">
      <dgm:prSet presAssocID="{8FE609E6-8B48-4CAE-B4A0-037708AF5EC6}" presName="parTx" presStyleLbl="revTx" presStyleIdx="2" presStyleCnt="4" custScaleX="225336" custScaleY="17146" custLinFactX="-100000" custLinFactNeighborX="-197411" custLinFactNeighborY="-72936">
        <dgm:presLayoutVars>
          <dgm:chMax val="0"/>
          <dgm:chPref val="0"/>
          <dgm:bulletEnabled val="1"/>
        </dgm:presLayoutVars>
      </dgm:prSet>
      <dgm:spPr/>
    </dgm:pt>
    <dgm:pt modelId="{9EC9027F-8E0A-434E-9DAC-82224A9C3482}" type="pres">
      <dgm:prSet presAssocID="{8FE609E6-8B48-4CAE-B4A0-037708AF5EC6}" presName="spVertical2" presStyleCnt="0"/>
      <dgm:spPr/>
    </dgm:pt>
    <dgm:pt modelId="{9CEF04C5-C53C-40F2-A9EA-2456A49CEC4B}" type="pres">
      <dgm:prSet presAssocID="{8FE609E6-8B48-4CAE-B4A0-037708AF5EC6}" presName="spVertical3" presStyleCnt="0"/>
      <dgm:spPr/>
    </dgm:pt>
    <dgm:pt modelId="{6D24935B-E53A-45ED-B922-1AF02CDE7D23}" type="pres">
      <dgm:prSet presAssocID="{71C818F1-4384-45FB-BF33-FB1EE70036F9}" presName="space" presStyleCnt="0"/>
      <dgm:spPr/>
    </dgm:pt>
    <dgm:pt modelId="{BD2CE3C3-BF5D-470B-98D9-BCC2AA34D7E2}" type="pres">
      <dgm:prSet presAssocID="{74C7CACC-C275-4B9B-AB1A-3575A96C79CF}" presName="linV" presStyleCnt="0"/>
      <dgm:spPr/>
    </dgm:pt>
    <dgm:pt modelId="{17B7DCB6-B563-4251-9A7C-038466614983}" type="pres">
      <dgm:prSet presAssocID="{74C7CACC-C275-4B9B-AB1A-3575A96C79CF}" presName="spVertical1" presStyleCnt="0"/>
      <dgm:spPr/>
    </dgm:pt>
    <dgm:pt modelId="{21CBCF96-9C33-4A6F-B44D-3F2C194BDD32}" type="pres">
      <dgm:prSet presAssocID="{74C7CACC-C275-4B9B-AB1A-3575A96C79CF}" presName="parTx" presStyleLbl="revTx" presStyleIdx="3" presStyleCnt="4" custScaleY="57764" custLinFactY="77802" custLinFactNeighborX="-9681" custLinFactNeighborY="100000">
        <dgm:presLayoutVars>
          <dgm:chMax val="0"/>
          <dgm:chPref val="0"/>
          <dgm:bulletEnabled val="1"/>
        </dgm:presLayoutVars>
      </dgm:prSet>
      <dgm:spPr/>
    </dgm:pt>
    <dgm:pt modelId="{82A43C4E-DE3D-4443-BDD3-2A3154E8FBC6}" type="pres">
      <dgm:prSet presAssocID="{74C7CACC-C275-4B9B-AB1A-3575A96C79CF}" presName="spVertical2" presStyleCnt="0"/>
      <dgm:spPr/>
    </dgm:pt>
    <dgm:pt modelId="{B98D9702-E565-4038-88E5-12E78CE3F5AA}" type="pres">
      <dgm:prSet presAssocID="{74C7CACC-C275-4B9B-AB1A-3575A96C79CF}" presName="spVertical3" presStyleCnt="0"/>
      <dgm:spPr/>
    </dgm:pt>
    <dgm:pt modelId="{B456B114-4BC3-4F32-94D6-E7176302D119}" type="pres">
      <dgm:prSet presAssocID="{FCFFD67B-67F7-4438-998F-DD2DF91803B5}" presName="padding2" presStyleCnt="0"/>
      <dgm:spPr/>
    </dgm:pt>
    <dgm:pt modelId="{3DFF2E88-CD7D-4C74-80A1-A62AF134DBE7}" type="pres">
      <dgm:prSet presAssocID="{FCFFD67B-67F7-4438-998F-DD2DF91803B5}" presName="negArrow" presStyleCnt="0"/>
      <dgm:spPr/>
    </dgm:pt>
    <dgm:pt modelId="{82185BD0-912B-4C1B-A420-81B5D84E6C93}" type="pres">
      <dgm:prSet presAssocID="{FCFFD67B-67F7-4438-998F-DD2DF91803B5}" presName="backgroundArrow" presStyleLbl="node1" presStyleIdx="0" presStyleCnt="1" custScaleX="93829" custScaleY="35866" custLinFactNeighborX="62" custLinFactNeighborY="44139"/>
      <dgm:spPr>
        <a:ln>
          <a:noFill/>
        </a:ln>
      </dgm:spPr>
    </dgm:pt>
  </dgm:ptLst>
  <dgm:cxnLst>
    <dgm:cxn modelId="{EAA30D19-56FC-4AF6-9EFD-43E77316B326}" type="presOf" srcId="{8FE609E6-8B48-4CAE-B4A0-037708AF5EC6}" destId="{20D52322-1118-41DB-8507-5CA994B77EFA}" srcOrd="0" destOrd="0" presId="urn:microsoft.com/office/officeart/2005/8/layout/hProcess3"/>
    <dgm:cxn modelId="{46714B84-BDA4-41CB-B8B8-493900BC8A40}" srcId="{FCFFD67B-67F7-4438-998F-DD2DF91803B5}" destId="{169DF184-DCF9-4990-BEB8-3AF4FCFF78B7}" srcOrd="1" destOrd="0" parTransId="{658236B4-49CD-4CCE-BF56-B9B539AE1DDE}" sibTransId="{9AC3DB1C-87CF-4D83-B9EB-4C21C8EBA5B0}"/>
    <dgm:cxn modelId="{D5D46994-4172-40A4-A800-3314E97AB1BC}" type="presOf" srcId="{8C50696A-C19C-4AF0-AC11-F28897747282}" destId="{8719F920-6496-474E-A176-E8DFABA71204}" srcOrd="0" destOrd="0" presId="urn:microsoft.com/office/officeart/2005/8/layout/hProcess3"/>
    <dgm:cxn modelId="{1916D9A8-FE97-4846-9E91-2B7DD165CC87}" type="presOf" srcId="{169DF184-DCF9-4990-BEB8-3AF4FCFF78B7}" destId="{0A8CF47B-5CC5-49AC-89A2-E7EBA8296505}" srcOrd="0" destOrd="0" presId="urn:microsoft.com/office/officeart/2005/8/layout/hProcess3"/>
    <dgm:cxn modelId="{7E4485AD-F8C7-4CE3-A92D-7D7B8C5E702F}" srcId="{FCFFD67B-67F7-4438-998F-DD2DF91803B5}" destId="{8FE609E6-8B48-4CAE-B4A0-037708AF5EC6}" srcOrd="2" destOrd="0" parTransId="{B2B1C7DD-BF63-48CC-B0DB-7A9C4A1A3BC7}" sibTransId="{71C818F1-4384-45FB-BF33-FB1EE70036F9}"/>
    <dgm:cxn modelId="{58B6A8AE-DC08-461C-BDD2-7F32266C1258}" type="presOf" srcId="{74C7CACC-C275-4B9B-AB1A-3575A96C79CF}" destId="{21CBCF96-9C33-4A6F-B44D-3F2C194BDD32}" srcOrd="0" destOrd="0" presId="urn:microsoft.com/office/officeart/2005/8/layout/hProcess3"/>
    <dgm:cxn modelId="{70FFC8CD-573E-4035-A498-5A6AD1BF6303}" srcId="{FCFFD67B-67F7-4438-998F-DD2DF91803B5}" destId="{8C50696A-C19C-4AF0-AC11-F28897747282}" srcOrd="0" destOrd="0" parTransId="{1D9895E1-593F-4036-A1A8-73E16651D6FA}" sibTransId="{73F0AA1B-304B-4A79-A2AE-C3FA99201CCE}"/>
    <dgm:cxn modelId="{F61C03E8-2E32-42E5-AA56-2F1FA3AB84B8}" srcId="{FCFFD67B-67F7-4438-998F-DD2DF91803B5}" destId="{74C7CACC-C275-4B9B-AB1A-3575A96C79CF}" srcOrd="3" destOrd="0" parTransId="{8AC290D2-B5EE-4040-9DC2-BFE4EA17AD87}" sibTransId="{C30EFD79-2EB3-42D0-9676-359EFB19E97C}"/>
    <dgm:cxn modelId="{70A6F8FF-B13D-4F98-ADD7-F8B550AE43EA}" type="presOf" srcId="{FCFFD67B-67F7-4438-998F-DD2DF91803B5}" destId="{F22F5DDA-1C85-438F-879E-0F69CB49FABA}" srcOrd="0" destOrd="0" presId="urn:microsoft.com/office/officeart/2005/8/layout/hProcess3"/>
    <dgm:cxn modelId="{9DF77EA5-9CC5-405C-8519-558E1B15A3D4}" type="presParOf" srcId="{F22F5DDA-1C85-438F-879E-0F69CB49FABA}" destId="{65472DCD-D9C2-40FD-8BF3-A2BC9C9FC3B8}" srcOrd="0" destOrd="0" presId="urn:microsoft.com/office/officeart/2005/8/layout/hProcess3"/>
    <dgm:cxn modelId="{C6B42D29-AA54-4DD0-B4C8-85378DEFA49B}" type="presParOf" srcId="{F22F5DDA-1C85-438F-879E-0F69CB49FABA}" destId="{8E8606D0-7100-4B89-B69D-574409A81E43}" srcOrd="1" destOrd="0" presId="urn:microsoft.com/office/officeart/2005/8/layout/hProcess3"/>
    <dgm:cxn modelId="{624B314C-8041-464E-8930-E2B95F1B09BA}" type="presParOf" srcId="{8E8606D0-7100-4B89-B69D-574409A81E43}" destId="{CACC6955-5DB0-4AEB-9C80-94479F29AA5F}" srcOrd="0" destOrd="0" presId="urn:microsoft.com/office/officeart/2005/8/layout/hProcess3"/>
    <dgm:cxn modelId="{5BF6FF7C-8FD6-4F30-9042-70DB06C33B49}" type="presParOf" srcId="{8E8606D0-7100-4B89-B69D-574409A81E43}" destId="{233D4DDB-DBE0-4CE5-8953-E5152126A6E0}" srcOrd="1" destOrd="0" presId="urn:microsoft.com/office/officeart/2005/8/layout/hProcess3"/>
    <dgm:cxn modelId="{B4E6B793-7B54-4B78-9EF1-8113FA20E817}" type="presParOf" srcId="{233D4DDB-DBE0-4CE5-8953-E5152126A6E0}" destId="{5CD65FA5-8A88-4D9F-AB7E-48E0D138C513}" srcOrd="0" destOrd="0" presId="urn:microsoft.com/office/officeart/2005/8/layout/hProcess3"/>
    <dgm:cxn modelId="{9DE362BA-F9AD-4BC8-BD83-094A4CCC7523}" type="presParOf" srcId="{233D4DDB-DBE0-4CE5-8953-E5152126A6E0}" destId="{8719F920-6496-474E-A176-E8DFABA71204}" srcOrd="1" destOrd="0" presId="urn:microsoft.com/office/officeart/2005/8/layout/hProcess3"/>
    <dgm:cxn modelId="{4C3E31B0-3BFA-456F-B3B4-A07A1EE2701D}" type="presParOf" srcId="{233D4DDB-DBE0-4CE5-8953-E5152126A6E0}" destId="{68468F34-34AB-43A1-B3F1-28F747CCEA31}" srcOrd="2" destOrd="0" presId="urn:microsoft.com/office/officeart/2005/8/layout/hProcess3"/>
    <dgm:cxn modelId="{D57FD09B-4830-4969-8F0B-9272B57DB2BE}" type="presParOf" srcId="{233D4DDB-DBE0-4CE5-8953-E5152126A6E0}" destId="{B9576CBC-2516-40A7-802E-75E28B479C1A}" srcOrd="3" destOrd="0" presId="urn:microsoft.com/office/officeart/2005/8/layout/hProcess3"/>
    <dgm:cxn modelId="{59F0D91F-A005-4EB8-ADDB-FD54EC559E56}" type="presParOf" srcId="{8E8606D0-7100-4B89-B69D-574409A81E43}" destId="{43CA55B9-5A9A-4A9B-9BE2-7DE6A86E3DEA}" srcOrd="2" destOrd="0" presId="urn:microsoft.com/office/officeart/2005/8/layout/hProcess3"/>
    <dgm:cxn modelId="{9E143C52-5E1C-4561-B523-2A1F78BA11F6}" type="presParOf" srcId="{8E8606D0-7100-4B89-B69D-574409A81E43}" destId="{2000FBFC-C83A-495D-BF40-146AE6932F07}" srcOrd="3" destOrd="0" presId="urn:microsoft.com/office/officeart/2005/8/layout/hProcess3"/>
    <dgm:cxn modelId="{C37503AE-A30D-43D8-B6E0-4EB6734CBC3D}" type="presParOf" srcId="{2000FBFC-C83A-495D-BF40-146AE6932F07}" destId="{E679B844-DDC5-45A4-AFA5-E43A562A8F9F}" srcOrd="0" destOrd="0" presId="urn:microsoft.com/office/officeart/2005/8/layout/hProcess3"/>
    <dgm:cxn modelId="{2DD715C3-33F1-4CF1-AFC9-9DC1B6E159BB}" type="presParOf" srcId="{2000FBFC-C83A-495D-BF40-146AE6932F07}" destId="{0A8CF47B-5CC5-49AC-89A2-E7EBA8296505}" srcOrd="1" destOrd="0" presId="urn:microsoft.com/office/officeart/2005/8/layout/hProcess3"/>
    <dgm:cxn modelId="{53FB133F-F781-4899-9424-A71643C318FA}" type="presParOf" srcId="{2000FBFC-C83A-495D-BF40-146AE6932F07}" destId="{0003E309-A6F1-474B-B658-350DFFB244E7}" srcOrd="2" destOrd="0" presId="urn:microsoft.com/office/officeart/2005/8/layout/hProcess3"/>
    <dgm:cxn modelId="{758D611F-AF57-4F19-A15C-BCCFC3B5677C}" type="presParOf" srcId="{2000FBFC-C83A-495D-BF40-146AE6932F07}" destId="{B0E44AAA-64A0-47F5-B4A6-7729E1DAEF7A}" srcOrd="3" destOrd="0" presId="urn:microsoft.com/office/officeart/2005/8/layout/hProcess3"/>
    <dgm:cxn modelId="{B3F64609-9EF8-4D00-8C90-5BEFAB1DECA6}" type="presParOf" srcId="{8E8606D0-7100-4B89-B69D-574409A81E43}" destId="{58A1FBF4-546E-498B-BA87-8251F0D8713B}" srcOrd="4" destOrd="0" presId="urn:microsoft.com/office/officeart/2005/8/layout/hProcess3"/>
    <dgm:cxn modelId="{5BC518A0-A75B-497A-B90D-CB856856EA51}" type="presParOf" srcId="{8E8606D0-7100-4B89-B69D-574409A81E43}" destId="{28E724E2-0F1E-49A2-A741-F0A3B269C893}" srcOrd="5" destOrd="0" presId="urn:microsoft.com/office/officeart/2005/8/layout/hProcess3"/>
    <dgm:cxn modelId="{EF8383C3-87A9-42E8-BEE7-343C549E5061}" type="presParOf" srcId="{28E724E2-0F1E-49A2-A741-F0A3B269C893}" destId="{C7C3C840-D8F4-4CDD-B565-4B42B37F95D8}" srcOrd="0" destOrd="0" presId="urn:microsoft.com/office/officeart/2005/8/layout/hProcess3"/>
    <dgm:cxn modelId="{CBC9A087-FB58-4DC2-831E-D8A2C884ED10}" type="presParOf" srcId="{28E724E2-0F1E-49A2-A741-F0A3B269C893}" destId="{20D52322-1118-41DB-8507-5CA994B77EFA}" srcOrd="1" destOrd="0" presId="urn:microsoft.com/office/officeart/2005/8/layout/hProcess3"/>
    <dgm:cxn modelId="{8F78664E-E2D1-4CF4-B1E3-1ADFAB0A21CF}" type="presParOf" srcId="{28E724E2-0F1E-49A2-A741-F0A3B269C893}" destId="{9EC9027F-8E0A-434E-9DAC-82224A9C3482}" srcOrd="2" destOrd="0" presId="urn:microsoft.com/office/officeart/2005/8/layout/hProcess3"/>
    <dgm:cxn modelId="{36619E14-3647-4123-928F-82D5FC528AA5}" type="presParOf" srcId="{28E724E2-0F1E-49A2-A741-F0A3B269C893}" destId="{9CEF04C5-C53C-40F2-A9EA-2456A49CEC4B}" srcOrd="3" destOrd="0" presId="urn:microsoft.com/office/officeart/2005/8/layout/hProcess3"/>
    <dgm:cxn modelId="{18B9C208-92F1-4158-BD17-9B720518CCA2}" type="presParOf" srcId="{8E8606D0-7100-4B89-B69D-574409A81E43}" destId="{6D24935B-E53A-45ED-B922-1AF02CDE7D23}" srcOrd="6" destOrd="0" presId="urn:microsoft.com/office/officeart/2005/8/layout/hProcess3"/>
    <dgm:cxn modelId="{F27D2645-970F-4C18-A4FF-B49971EA350B}" type="presParOf" srcId="{8E8606D0-7100-4B89-B69D-574409A81E43}" destId="{BD2CE3C3-BF5D-470B-98D9-BCC2AA34D7E2}" srcOrd="7" destOrd="0" presId="urn:microsoft.com/office/officeart/2005/8/layout/hProcess3"/>
    <dgm:cxn modelId="{9E5F813E-C72B-4BB8-934F-960AE894D5B1}" type="presParOf" srcId="{BD2CE3C3-BF5D-470B-98D9-BCC2AA34D7E2}" destId="{17B7DCB6-B563-4251-9A7C-038466614983}" srcOrd="0" destOrd="0" presId="urn:microsoft.com/office/officeart/2005/8/layout/hProcess3"/>
    <dgm:cxn modelId="{AFEDC30D-492B-4CF7-A3CA-B6552B7C3CC7}" type="presParOf" srcId="{BD2CE3C3-BF5D-470B-98D9-BCC2AA34D7E2}" destId="{21CBCF96-9C33-4A6F-B44D-3F2C194BDD32}" srcOrd="1" destOrd="0" presId="urn:microsoft.com/office/officeart/2005/8/layout/hProcess3"/>
    <dgm:cxn modelId="{6B477EF6-E081-4129-93E2-196F73F15D3C}" type="presParOf" srcId="{BD2CE3C3-BF5D-470B-98D9-BCC2AA34D7E2}" destId="{82A43C4E-DE3D-4443-BDD3-2A3154E8FBC6}" srcOrd="2" destOrd="0" presId="urn:microsoft.com/office/officeart/2005/8/layout/hProcess3"/>
    <dgm:cxn modelId="{2B8C4E5F-22BD-4B41-9559-7E0825D8E397}" type="presParOf" srcId="{BD2CE3C3-BF5D-470B-98D9-BCC2AA34D7E2}" destId="{B98D9702-E565-4038-88E5-12E78CE3F5AA}" srcOrd="3" destOrd="0" presId="urn:microsoft.com/office/officeart/2005/8/layout/hProcess3"/>
    <dgm:cxn modelId="{F74E9CC4-6B7C-4851-8837-9D7BEF49C789}" type="presParOf" srcId="{8E8606D0-7100-4B89-B69D-574409A81E43}" destId="{B456B114-4BC3-4F32-94D6-E7176302D119}" srcOrd="8" destOrd="0" presId="urn:microsoft.com/office/officeart/2005/8/layout/hProcess3"/>
    <dgm:cxn modelId="{D3368192-C37E-4892-894F-D852AC046BF4}" type="presParOf" srcId="{8E8606D0-7100-4B89-B69D-574409A81E43}" destId="{3DFF2E88-CD7D-4C74-80A1-A62AF134DBE7}" srcOrd="9" destOrd="0" presId="urn:microsoft.com/office/officeart/2005/8/layout/hProcess3"/>
    <dgm:cxn modelId="{CCE98151-8F9D-4C7A-BF7C-0E8C9531FC81}" type="presParOf" srcId="{8E8606D0-7100-4B89-B69D-574409A81E43}" destId="{82185BD0-912B-4C1B-A420-81B5D84E6C93}" srcOrd="10"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85BD0-912B-4C1B-A420-81B5D84E6C93}">
      <dsp:nvSpPr>
        <dsp:cNvPr id="0" name=""/>
        <dsp:cNvSpPr/>
      </dsp:nvSpPr>
      <dsp:spPr>
        <a:xfrm>
          <a:off x="0" y="2025142"/>
          <a:ext cx="12192000" cy="1451497"/>
        </a:xfrm>
        <a:prstGeom prst="rightArrow">
          <a:avLst/>
        </a:prstGeom>
        <a:solidFill>
          <a:schemeClr val="lt1">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BCF96-9C33-4A6F-B44D-3F2C194BDD32}">
      <dsp:nvSpPr>
        <dsp:cNvPr id="0" name=""/>
        <dsp:cNvSpPr/>
      </dsp:nvSpPr>
      <dsp:spPr>
        <a:xfrm>
          <a:off x="10416164" y="3742325"/>
          <a:ext cx="507503" cy="1168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10416164" y="3742325"/>
        <a:ext cx="507503" cy="1168854"/>
      </dsp:txXfrm>
    </dsp:sp>
    <dsp:sp modelId="{0A8CF47B-5CC5-49AC-89A2-E7EBA8296505}">
      <dsp:nvSpPr>
        <dsp:cNvPr id="0" name=""/>
        <dsp:cNvSpPr/>
      </dsp:nvSpPr>
      <dsp:spPr>
        <a:xfrm>
          <a:off x="11677895" y="0"/>
          <a:ext cx="507503" cy="2023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a:off x="11677895" y="0"/>
        <a:ext cx="507503" cy="2023500"/>
      </dsp:txXfrm>
    </dsp:sp>
    <dsp:sp modelId="{8719F920-6496-474E-A176-E8DFABA71204}">
      <dsp:nvSpPr>
        <dsp:cNvPr id="0" name=""/>
        <dsp:cNvSpPr/>
      </dsp:nvSpPr>
      <dsp:spPr>
        <a:xfrm>
          <a:off x="6995060" y="2312504"/>
          <a:ext cx="571830" cy="34369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6995060" y="2312504"/>
        <a:ext cx="571830" cy="3436934"/>
      </dsp:txXfrm>
    </dsp:sp>
    <dsp:sp modelId="{87817909-25D1-4E23-A905-F172D38330DA}">
      <dsp:nvSpPr>
        <dsp:cNvPr id="0" name=""/>
        <dsp:cNvSpPr/>
      </dsp:nvSpPr>
      <dsp:spPr>
        <a:xfrm>
          <a:off x="3980258" y="4242625"/>
          <a:ext cx="3851467" cy="9862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ctr" defTabSz="800100">
            <a:lnSpc>
              <a:spcPct val="90000"/>
            </a:lnSpc>
            <a:spcBef>
              <a:spcPct val="0"/>
            </a:spcBef>
            <a:spcAft>
              <a:spcPct val="35000"/>
            </a:spcAft>
            <a:buNone/>
          </a:pPr>
          <a:r>
            <a:rPr lang="de-DE" sz="1800" b="1" kern="1200" dirty="0">
              <a:latin typeface="FreightText Pro Book" panose="02000603060000020004" pitchFamily="50" charset="0"/>
            </a:rPr>
            <a:t>Anti</a:t>
          </a:r>
        </a:p>
        <a:p>
          <a:pPr marL="0" lvl="0" indent="0" algn="ctr" defTabSz="800100">
            <a:lnSpc>
              <a:spcPct val="90000"/>
            </a:lnSpc>
            <a:spcBef>
              <a:spcPct val="0"/>
            </a:spcBef>
            <a:spcAft>
              <a:spcPct val="35000"/>
            </a:spcAft>
            <a:buNone/>
          </a:pPr>
          <a:r>
            <a:rPr lang="de-DE" sz="1800" b="1" kern="1200" dirty="0">
              <a:latin typeface="FreightText Pro Book" panose="02000603060000020004" pitchFamily="50" charset="0"/>
            </a:rPr>
            <a:t>800 </a:t>
          </a:r>
          <a:endParaRPr lang="de-DE" sz="1800" b="1" kern="1200" dirty="0"/>
        </a:p>
      </dsp:txBody>
      <dsp:txXfrm>
        <a:off x="3980258" y="4242625"/>
        <a:ext cx="3851467" cy="986213"/>
      </dsp:txXfrm>
    </dsp:sp>
    <dsp:sp modelId="{1C5FF92C-6B3B-45A1-85B8-3C81C43F5CAE}">
      <dsp:nvSpPr>
        <dsp:cNvPr id="0" name=""/>
        <dsp:cNvSpPr/>
      </dsp:nvSpPr>
      <dsp:spPr>
        <a:xfrm>
          <a:off x="0" y="0"/>
          <a:ext cx="4139242" cy="6476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de-DE" sz="1200" b="1" kern="1200">
              <a:latin typeface="FreightText Pro Book" panose="02000603060000020004" pitchFamily="50" charset="0"/>
            </a:rPr>
            <a:t>Frühgeschichte</a:t>
          </a:r>
        </a:p>
        <a:p>
          <a:pPr marL="0" lvl="0" indent="0" algn="ctr" defTabSz="533400">
            <a:lnSpc>
              <a:spcPct val="90000"/>
            </a:lnSpc>
            <a:spcBef>
              <a:spcPct val="0"/>
            </a:spcBef>
            <a:spcAft>
              <a:spcPct val="35000"/>
            </a:spcAft>
            <a:buNone/>
          </a:pPr>
          <a:r>
            <a:rPr lang="de-DE" sz="1200" b="1" kern="1200">
              <a:latin typeface="FreightText Pro Book" panose="02000603060000020004" pitchFamily="50" charset="0"/>
            </a:rPr>
            <a:t>9.000 – 3.000 v.Chr.</a:t>
          </a:r>
        </a:p>
      </dsp:txBody>
      <dsp:txXfrm>
        <a:off x="0" y="0"/>
        <a:ext cx="4139242" cy="6476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85BD0-912B-4C1B-A420-81B5D84E6C93}">
      <dsp:nvSpPr>
        <dsp:cNvPr id="0" name=""/>
        <dsp:cNvSpPr/>
      </dsp:nvSpPr>
      <dsp:spPr>
        <a:xfrm>
          <a:off x="0" y="1873978"/>
          <a:ext cx="12192000" cy="1430569"/>
        </a:xfrm>
        <a:prstGeom prst="rightArrow">
          <a:avLst/>
        </a:prstGeom>
        <a:solidFill>
          <a:schemeClr val="lt1">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BCF96-9C33-4A6F-B44D-3F2C194BDD32}">
      <dsp:nvSpPr>
        <dsp:cNvPr id="0" name=""/>
        <dsp:cNvSpPr/>
      </dsp:nvSpPr>
      <dsp:spPr>
        <a:xfrm>
          <a:off x="8654846" y="3659378"/>
          <a:ext cx="2113359" cy="1152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8654846" y="3659378"/>
        <a:ext cx="2113359" cy="1152001"/>
      </dsp:txXfrm>
    </dsp:sp>
    <dsp:sp modelId="{0A8CF47B-5CC5-49AC-89A2-E7EBA8296505}">
      <dsp:nvSpPr>
        <dsp:cNvPr id="0" name=""/>
        <dsp:cNvSpPr/>
      </dsp:nvSpPr>
      <dsp:spPr>
        <a:xfrm>
          <a:off x="10078640" y="0"/>
          <a:ext cx="2113359" cy="1994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marL="0" lvl="0" indent="0" algn="ctr" defTabSz="2355850">
            <a:lnSpc>
              <a:spcPct val="90000"/>
            </a:lnSpc>
            <a:spcBef>
              <a:spcPct val="0"/>
            </a:spcBef>
            <a:spcAft>
              <a:spcPct val="35000"/>
            </a:spcAft>
            <a:buNone/>
          </a:pPr>
          <a:endParaRPr lang="de-DE" sz="5300" kern="1200"/>
        </a:p>
      </dsp:txBody>
      <dsp:txXfrm>
        <a:off x="10078640" y="0"/>
        <a:ext cx="2113359" cy="1994325"/>
      </dsp:txXfrm>
    </dsp:sp>
    <dsp:sp modelId="{6E4CB168-3F5E-4223-A112-670FCE9FD6EF}">
      <dsp:nvSpPr>
        <dsp:cNvPr id="0" name=""/>
        <dsp:cNvSpPr/>
      </dsp:nvSpPr>
      <dsp:spPr>
        <a:xfrm>
          <a:off x="377937" y="515005"/>
          <a:ext cx="1858445" cy="5040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l" defTabSz="800100">
            <a:lnSpc>
              <a:spcPct val="90000"/>
            </a:lnSpc>
            <a:spcBef>
              <a:spcPct val="0"/>
            </a:spcBef>
            <a:spcAft>
              <a:spcPct val="35000"/>
            </a:spcAft>
            <a:buNone/>
          </a:pPr>
          <a:r>
            <a:rPr lang="de-DE" sz="1800" b="1" kern="1200" dirty="0">
              <a:latin typeface="Neue Plak Text" panose="020B0804030202020204" pitchFamily="34" charset="0"/>
            </a:rPr>
            <a:t>Mittelalter 500 – 1500 n.Chr.</a:t>
          </a:r>
        </a:p>
      </dsp:txBody>
      <dsp:txXfrm>
        <a:off x="377937" y="515005"/>
        <a:ext cx="1858445" cy="504005"/>
      </dsp:txXfrm>
    </dsp:sp>
    <dsp:sp modelId="{8719F920-6496-474E-A176-E8DFABA71204}">
      <dsp:nvSpPr>
        <dsp:cNvPr id="0" name=""/>
        <dsp:cNvSpPr/>
      </dsp:nvSpPr>
      <dsp:spPr>
        <a:xfrm>
          <a:off x="0" y="2221182"/>
          <a:ext cx="2381227" cy="3387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0" y="2221182"/>
        <a:ext cx="2381227" cy="33873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85BD0-912B-4C1B-A420-81B5D84E6C93}">
      <dsp:nvSpPr>
        <dsp:cNvPr id="0" name=""/>
        <dsp:cNvSpPr/>
      </dsp:nvSpPr>
      <dsp:spPr>
        <a:xfrm>
          <a:off x="0" y="1873978"/>
          <a:ext cx="12192000" cy="1430569"/>
        </a:xfrm>
        <a:prstGeom prst="rightArrow">
          <a:avLst/>
        </a:prstGeom>
        <a:solidFill>
          <a:schemeClr val="lt1">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BCF96-9C33-4A6F-B44D-3F2C194BDD32}">
      <dsp:nvSpPr>
        <dsp:cNvPr id="0" name=""/>
        <dsp:cNvSpPr/>
      </dsp:nvSpPr>
      <dsp:spPr>
        <a:xfrm>
          <a:off x="8746258" y="3659378"/>
          <a:ext cx="2030015" cy="1152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8746258" y="3659378"/>
        <a:ext cx="2030015" cy="1152001"/>
      </dsp:txXfrm>
    </dsp:sp>
    <dsp:sp modelId="{0A8CF47B-5CC5-49AC-89A2-E7EBA8296505}">
      <dsp:nvSpPr>
        <dsp:cNvPr id="0" name=""/>
        <dsp:cNvSpPr/>
      </dsp:nvSpPr>
      <dsp:spPr>
        <a:xfrm>
          <a:off x="10161984" y="0"/>
          <a:ext cx="2030015" cy="1994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marL="0" lvl="0" indent="0" algn="ctr" defTabSz="2355850">
            <a:lnSpc>
              <a:spcPct val="90000"/>
            </a:lnSpc>
            <a:spcBef>
              <a:spcPct val="0"/>
            </a:spcBef>
            <a:spcAft>
              <a:spcPct val="35000"/>
            </a:spcAft>
            <a:buNone/>
          </a:pPr>
          <a:endParaRPr lang="de-DE" sz="5300" kern="1200"/>
        </a:p>
      </dsp:txBody>
      <dsp:txXfrm>
        <a:off x="10161984" y="0"/>
        <a:ext cx="2030015" cy="1994324"/>
      </dsp:txXfrm>
    </dsp:sp>
    <dsp:sp modelId="{C23E064D-68A7-47CC-903B-6679EA519FBB}">
      <dsp:nvSpPr>
        <dsp:cNvPr id="0" name=""/>
        <dsp:cNvSpPr/>
      </dsp:nvSpPr>
      <dsp:spPr>
        <a:xfrm>
          <a:off x="660787" y="3821118"/>
          <a:ext cx="2430415" cy="63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l" defTabSz="800100">
            <a:lnSpc>
              <a:spcPct val="90000"/>
            </a:lnSpc>
            <a:spcBef>
              <a:spcPct val="0"/>
            </a:spcBef>
            <a:spcAft>
              <a:spcPct val="35000"/>
            </a:spcAft>
            <a:buNone/>
          </a:pPr>
          <a:r>
            <a:rPr lang="de-DE" sz="1800" b="1" kern="1200" dirty="0">
              <a:latin typeface="Neue Plak Text" panose="020B0804030202020204" pitchFamily="34" charset="0"/>
            </a:rPr>
            <a:t>Neuzeit 15.-19. Jahrhundert</a:t>
          </a:r>
        </a:p>
      </dsp:txBody>
      <dsp:txXfrm>
        <a:off x="660787" y="3821118"/>
        <a:ext cx="2430415" cy="630785"/>
      </dsp:txXfrm>
    </dsp:sp>
    <dsp:sp modelId="{8719F920-6496-474E-A176-E8DFABA71204}">
      <dsp:nvSpPr>
        <dsp:cNvPr id="0" name=""/>
        <dsp:cNvSpPr/>
      </dsp:nvSpPr>
      <dsp:spPr>
        <a:xfrm>
          <a:off x="0" y="2221182"/>
          <a:ext cx="2287320" cy="3387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0" y="2221182"/>
        <a:ext cx="2287320" cy="33873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85BD0-912B-4C1B-A420-81B5D84E6C93}">
      <dsp:nvSpPr>
        <dsp:cNvPr id="0" name=""/>
        <dsp:cNvSpPr/>
      </dsp:nvSpPr>
      <dsp:spPr>
        <a:xfrm>
          <a:off x="0" y="1873978"/>
          <a:ext cx="12192000" cy="1430569"/>
        </a:xfrm>
        <a:prstGeom prst="rightArrow">
          <a:avLst/>
        </a:prstGeom>
        <a:solidFill>
          <a:schemeClr val="lt1">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BCF96-9C33-4A6F-B44D-3F2C194BDD32}">
      <dsp:nvSpPr>
        <dsp:cNvPr id="0" name=""/>
        <dsp:cNvSpPr/>
      </dsp:nvSpPr>
      <dsp:spPr>
        <a:xfrm>
          <a:off x="8922553" y="3659378"/>
          <a:ext cx="1869281" cy="1152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8922553" y="3659378"/>
        <a:ext cx="1869281" cy="1152001"/>
      </dsp:txXfrm>
    </dsp:sp>
    <dsp:sp modelId="{20D52322-1118-41DB-8507-5CA994B77EFA}">
      <dsp:nvSpPr>
        <dsp:cNvPr id="0" name=""/>
        <dsp:cNvSpPr/>
      </dsp:nvSpPr>
      <dsp:spPr>
        <a:xfrm>
          <a:off x="4527742" y="1240042"/>
          <a:ext cx="3018291" cy="216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de-DE" sz="1200" kern="1200">
              <a:latin typeface="FreightText Pro Book" panose="02000603060000020004" pitchFamily="50" charset="0"/>
            </a:rPr>
            <a:t>M</a:t>
          </a:r>
        </a:p>
      </dsp:txBody>
      <dsp:txXfrm>
        <a:off x="4527742" y="1240042"/>
        <a:ext cx="3018291" cy="216763"/>
      </dsp:txXfrm>
    </dsp:sp>
    <dsp:sp modelId="{0A8CF47B-5CC5-49AC-89A2-E7EBA8296505}">
      <dsp:nvSpPr>
        <dsp:cNvPr id="0" name=""/>
        <dsp:cNvSpPr/>
      </dsp:nvSpPr>
      <dsp:spPr>
        <a:xfrm>
          <a:off x="10177719" y="0"/>
          <a:ext cx="1869281" cy="1994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marL="0" lvl="0" indent="0" algn="ctr" defTabSz="2355850">
            <a:lnSpc>
              <a:spcPct val="90000"/>
            </a:lnSpc>
            <a:spcBef>
              <a:spcPct val="0"/>
            </a:spcBef>
            <a:spcAft>
              <a:spcPct val="35000"/>
            </a:spcAft>
            <a:buNone/>
          </a:pPr>
          <a:endParaRPr lang="de-DE" sz="5300" kern="1200"/>
        </a:p>
      </dsp:txBody>
      <dsp:txXfrm>
        <a:off x="10177719" y="0"/>
        <a:ext cx="1869281" cy="1994325"/>
      </dsp:txXfrm>
    </dsp:sp>
    <dsp:sp modelId="{8719F920-6496-474E-A176-E8DFABA71204}">
      <dsp:nvSpPr>
        <dsp:cNvPr id="0" name=""/>
        <dsp:cNvSpPr/>
      </dsp:nvSpPr>
      <dsp:spPr>
        <a:xfrm>
          <a:off x="0" y="2221182"/>
          <a:ext cx="2106212" cy="3387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0" y="2221182"/>
        <a:ext cx="2106212" cy="33873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85BD0-912B-4C1B-A420-81B5D84E6C93}">
      <dsp:nvSpPr>
        <dsp:cNvPr id="0" name=""/>
        <dsp:cNvSpPr/>
      </dsp:nvSpPr>
      <dsp:spPr>
        <a:xfrm>
          <a:off x="0" y="1873978"/>
          <a:ext cx="12192000" cy="1430569"/>
        </a:xfrm>
        <a:prstGeom prst="rightArrow">
          <a:avLst/>
        </a:prstGeom>
        <a:solidFill>
          <a:schemeClr val="lt1">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BCF96-9C33-4A6F-B44D-3F2C194BDD32}">
      <dsp:nvSpPr>
        <dsp:cNvPr id="0" name=""/>
        <dsp:cNvSpPr/>
      </dsp:nvSpPr>
      <dsp:spPr>
        <a:xfrm>
          <a:off x="9141290" y="3659378"/>
          <a:ext cx="1669851" cy="1152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9141290" y="3659378"/>
        <a:ext cx="1669851" cy="1152001"/>
      </dsp:txXfrm>
    </dsp:sp>
    <dsp:sp modelId="{20D52322-1118-41DB-8507-5CA994B77EFA}">
      <dsp:nvSpPr>
        <dsp:cNvPr id="0" name=""/>
        <dsp:cNvSpPr/>
      </dsp:nvSpPr>
      <dsp:spPr>
        <a:xfrm>
          <a:off x="239879" y="383300"/>
          <a:ext cx="3762776" cy="341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ctr" defTabSz="800100">
            <a:lnSpc>
              <a:spcPct val="90000"/>
            </a:lnSpc>
            <a:spcBef>
              <a:spcPct val="0"/>
            </a:spcBef>
            <a:spcAft>
              <a:spcPct val="35000"/>
            </a:spcAft>
            <a:buNone/>
          </a:pPr>
          <a:r>
            <a:rPr lang="de-DE" sz="1800" b="0" kern="1200" dirty="0">
              <a:latin typeface="Neue Plak Text" panose="020B0804030202020204" pitchFamily="34" charset="0"/>
            </a:rPr>
            <a:t>Moderne, 20. und 21. Jahrhundert</a:t>
          </a:r>
        </a:p>
      </dsp:txBody>
      <dsp:txXfrm>
        <a:off x="239879" y="383300"/>
        <a:ext cx="3762776" cy="341946"/>
      </dsp:txXfrm>
    </dsp:sp>
    <dsp:sp modelId="{0A8CF47B-5CC5-49AC-89A2-E7EBA8296505}">
      <dsp:nvSpPr>
        <dsp:cNvPr id="0" name=""/>
        <dsp:cNvSpPr/>
      </dsp:nvSpPr>
      <dsp:spPr>
        <a:xfrm>
          <a:off x="9196044" y="0"/>
          <a:ext cx="1669851" cy="1994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marL="0" lvl="0" indent="0" algn="ctr" defTabSz="2355850">
            <a:lnSpc>
              <a:spcPct val="90000"/>
            </a:lnSpc>
            <a:spcBef>
              <a:spcPct val="0"/>
            </a:spcBef>
            <a:spcAft>
              <a:spcPct val="35000"/>
            </a:spcAft>
            <a:buNone/>
          </a:pPr>
          <a:endParaRPr lang="de-DE" sz="5300" kern="1200"/>
        </a:p>
      </dsp:txBody>
      <dsp:txXfrm>
        <a:off x="9196044" y="0"/>
        <a:ext cx="1669851" cy="1994325"/>
      </dsp:txXfrm>
    </dsp:sp>
    <dsp:sp modelId="{8719F920-6496-474E-A176-E8DFABA71204}">
      <dsp:nvSpPr>
        <dsp:cNvPr id="0" name=""/>
        <dsp:cNvSpPr/>
      </dsp:nvSpPr>
      <dsp:spPr>
        <a:xfrm>
          <a:off x="0" y="2221182"/>
          <a:ext cx="1881505" cy="3387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1760" rIns="0" bIns="111760" numCol="1" spcCol="1270" anchor="ctr" anchorCtr="0">
          <a:noAutofit/>
        </a:bodyPr>
        <a:lstStyle/>
        <a:p>
          <a:pPr marL="0" lvl="0" indent="0" algn="ctr" defTabSz="488950">
            <a:lnSpc>
              <a:spcPct val="90000"/>
            </a:lnSpc>
            <a:spcBef>
              <a:spcPct val="0"/>
            </a:spcBef>
            <a:spcAft>
              <a:spcPct val="35000"/>
            </a:spcAft>
            <a:buNone/>
          </a:pPr>
          <a:endParaRPr lang="de-DE" sz="1100" kern="1200"/>
        </a:p>
      </dsp:txBody>
      <dsp:txXfrm>
        <a:off x="0" y="2221182"/>
        <a:ext cx="1881505" cy="338738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48DDF5D-9FAB-1264-3C35-1FB955B547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F251713F-715E-B1B8-C6C9-E19DF73949A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DB9E5A-0281-42B9-831D-29110479DF5C}" type="datetimeFigureOut">
              <a:rPr lang="de-DE" smtClean="0"/>
              <a:t>22.04.2026</a:t>
            </a:fld>
            <a:endParaRPr lang="de-DE"/>
          </a:p>
        </p:txBody>
      </p:sp>
      <p:sp>
        <p:nvSpPr>
          <p:cNvPr id="4" name="Fußzeilenplatzhalter 3">
            <a:extLst>
              <a:ext uri="{FF2B5EF4-FFF2-40B4-BE49-F238E27FC236}">
                <a16:creationId xmlns:a16="http://schemas.microsoft.com/office/drawing/2014/main" id="{FB7B285C-4E30-BCBB-5B8A-1C20A00CF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FE9F1591-B18F-6CD1-26C4-7CC1739DAAC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F6FDB7-274C-4E68-9624-9E2EC0AC1786}" type="slidenum">
              <a:rPr lang="de-DE" smtClean="0"/>
              <a:t>‹Nr.›</a:t>
            </a:fld>
            <a:endParaRPr lang="de-DE"/>
          </a:p>
        </p:txBody>
      </p:sp>
    </p:spTree>
    <p:extLst>
      <p:ext uri="{BB962C8B-B14F-4D97-AF65-F5344CB8AC3E}">
        <p14:creationId xmlns:p14="http://schemas.microsoft.com/office/powerpoint/2010/main" val="62454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BCBA64-ECC8-4978-8891-8DF2B1FB534C}" type="datetimeFigureOut">
              <a:rPr lang="de-DE" smtClean="0"/>
              <a:t>22.04.2026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5F42F7-6364-4D22-9CE0-F57BEDCBB657}" type="slidenum">
              <a:rPr lang="de-DE" smtClean="0"/>
              <a:t>‹Nr.›</a:t>
            </a:fld>
            <a:endParaRPr lang="de-DE"/>
          </a:p>
        </p:txBody>
      </p:sp>
    </p:spTree>
    <p:extLst>
      <p:ext uri="{BB962C8B-B14F-4D97-AF65-F5344CB8AC3E}">
        <p14:creationId xmlns:p14="http://schemas.microsoft.com/office/powerpoint/2010/main" val="743100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97716-9617-BCCA-E1DE-0636DD9D608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A865F73-8641-BC12-E098-EA5BD01C4709}"/>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E18E4624-A222-1FD4-9771-26D4B29D650B}"/>
              </a:ext>
            </a:extLst>
          </p:cNvPr>
          <p:cNvSpPr>
            <a:spLocks noGrp="1"/>
          </p:cNvSpPr>
          <p:nvPr>
            <p:ph type="body" idx="1"/>
          </p:nvPr>
        </p:nvSpPr>
        <p:spPr/>
        <p:txBody>
          <a:bodyPr/>
          <a:lstStyle/>
          <a:p>
            <a:pPr marL="171450" indent="-17145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5411B1DA-9C12-3A8B-497E-870B71C459D7}"/>
              </a:ext>
            </a:extLst>
          </p:cNvPr>
          <p:cNvSpPr>
            <a:spLocks noGrp="1"/>
          </p:cNvSpPr>
          <p:nvPr>
            <p:ph type="sldNum" sz="quarter" idx="5"/>
          </p:nvPr>
        </p:nvSpPr>
        <p:spPr/>
        <p:txBody>
          <a:bodyPr/>
          <a:lstStyle/>
          <a:p>
            <a:fld id="{27666E0F-443F-8B4B-998E-90E85D0072D1}" type="slidenum">
              <a:rPr lang="de-DE" smtClean="0"/>
              <a:t>1</a:t>
            </a:fld>
            <a:endParaRPr lang="de-DE"/>
          </a:p>
        </p:txBody>
      </p:sp>
    </p:spTree>
    <p:extLst>
      <p:ext uri="{BB962C8B-B14F-4D97-AF65-F5344CB8AC3E}">
        <p14:creationId xmlns:p14="http://schemas.microsoft.com/office/powerpoint/2010/main" val="1907594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latin typeface="FreightText Pro Book" panose="02000603060000020004" pitchFamily="50" charset="0"/>
              </a:rPr>
              <a:t>Frage an die TN: was änderte sich mit der Industrialisierung (in Deutschland ab der 2. Hälfte 19.Jh.)? Die Dampfmaschine wurde erfunden und ersetzte die Muskelkraft von Menschen und Tieren.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000" b="1" dirty="0">
              <a:latin typeface="FreightText Pro Book" panose="02000603060000020004"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000" b="1" dirty="0">
                <a:latin typeface="FreightText Pro Book" panose="02000603060000020004" pitchFamily="50" charset="0"/>
              </a:rPr>
              <a:t>Das Baugewerbe wurde auf den Kopf gestellt:</a:t>
            </a:r>
            <a:r>
              <a:rPr lang="de-DE" sz="1000" dirty="0">
                <a:latin typeface="FreightText Pro Book" panose="02000603060000020004" pitchFamily="50"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latin typeface="FreightText Pro Book" panose="02000603060000020004" pitchFamily="50" charset="0"/>
              </a:rPr>
              <a:t>Mechanisierung des Baugewerbes setzte ein.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Baustoffe (zunächst Stahl, Glas und Ziegel) konnten schnell und günstig hergestellt werden. Eigentlich waren Stahl, Glas und Beton nicht neu. Beton heute unterscheidet sich vor allem durch die höhere Temperatur während der Herstellung. Der Unterschied liegt vor allem in der genutzten Menge. Ohne fossile Rohstoffe wäre es nicht wirtschaftlich gewesen.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Standardisierung und Serienproduktion: Ziegel, Fenster, Türen.. Maßnormen entstanden. Schnelles und planbares Bauen wurde möglich.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Das Baugewerbe entwickelte sich weg vom zünftigen Handwerk zum Industrieberuf.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Eine Bewusstseinsänderung der Gesellschaft trat ein, die nicht nur, aber auch auf das Bauen zutrifft: Energie schien unendlich vorhanden. Wieder- und Weiterverwendung erschien immer weniger rentabel. Aufbereitung, Zwischenlagerung und Transport erschien zu aufwendig und zu teuer. Also baute man, riss ab und warf weg.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Heute kennen wir auch die Nachteile: Die Abfallproblematik und Umweltverschmutzung begannen. Ein weiterer Nachteil der neuen Materialien war, dass sie nicht vollständig in die Natur rückführbar sind. Sie verrotten nicht und enthalten giftige Chemikalien. </a:t>
            </a:r>
          </a:p>
          <a:p>
            <a:endParaRPr lang="de-DE" sz="1000" b="1" dirty="0"/>
          </a:p>
          <a:p>
            <a:r>
              <a:rPr lang="de-DE" sz="1000" b="1" dirty="0"/>
              <a:t>Folgen der Veränderung vom Baugewerbe: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Die Bevölkerung wuchs, viele verließen ländliche Regionen, Städte boomten, </a:t>
            </a:r>
            <a:r>
              <a:rPr lang="de-DE" sz="1000" dirty="0">
                <a:latin typeface="FreightText Pro Book" panose="02000603060000020004" pitchFamily="50" charset="0"/>
              </a:rPr>
              <a:t>Industrieverelendung setzte ein: schlechte Bezahlung, kein Arbeitsschutz, Kinderarbeit, </a:t>
            </a:r>
            <a:r>
              <a:rPr lang="de-DE" sz="1000" dirty="0"/>
              <a:t>Wohnverhältnisse teilweise katastrophal. Ab Ende des 19. Jh. wurden soziale Reformen eingeführt: Sozialversicherung, sozialer Wohnungsbau eingeführt, so dass auch einfache Leute vom preiswerten Bauen profitierten. Auch weil deren Arbeitskraft gebraucht wurde und wird.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dirty="0"/>
              <a:t>Und auch die wachsende Mittelklasse baute und ließ bauen. Nicht mehr nur eine kleine Elite baute, sondern die breite Bevölkerung profitierte vom Energieboom</a:t>
            </a:r>
            <a:r>
              <a:rPr lang="de-DE" sz="1000" dirty="0">
                <a:latin typeface="FreightText Pro Book" panose="02000603060000020004" pitchFamily="50" charset="0"/>
              </a:rPr>
              <a:t>: bessere Gesundheit, weniger Hunger, schnelleres Reisen, bequemeres wohnen.</a:t>
            </a:r>
          </a:p>
          <a:p>
            <a:endParaRPr lang="de-DE" sz="1000" dirty="0"/>
          </a:p>
          <a:p>
            <a:r>
              <a:rPr lang="de-DE" sz="1000" dirty="0"/>
              <a:t>Quellen: </a:t>
            </a:r>
          </a:p>
          <a:p>
            <a:pPr marL="171450" indent="-171450">
              <a:buFont typeface="Arial" panose="020B0604020202020204" pitchFamily="34" charset="0"/>
              <a:buChar char="•"/>
            </a:pPr>
            <a:r>
              <a:rPr lang="de-DE" sz="1000" dirty="0" err="1"/>
              <a:t>Irec_Practice</a:t>
            </a:r>
            <a:r>
              <a:rPr lang="de-DE" sz="1000" dirty="0"/>
              <a:t> Papers No2, Mangerich, Kreislaufgerechtes Bauen</a:t>
            </a:r>
          </a:p>
          <a:p>
            <a:pPr marL="171450" indent="-171450">
              <a:buFont typeface="Arial" panose="020B0604020202020204" pitchFamily="34" charset="0"/>
              <a:buChar char="•"/>
            </a:pPr>
            <a:r>
              <a:rPr lang="de-DE" sz="1000" dirty="0">
                <a:latin typeface="FreightText Pro Book" panose="02000603060000020004" pitchFamily="50" charset="0"/>
              </a:rPr>
              <a:t>https://hls-dhs-dss.ch/de/articles/041548/2015-07-22/ </a:t>
            </a:r>
          </a:p>
          <a:p>
            <a:pPr marL="171450" indent="-171450">
              <a:buFont typeface="Arial" panose="020B0604020202020204" pitchFamily="34" charset="0"/>
              <a:buChar char="•"/>
            </a:pPr>
            <a:r>
              <a:rPr lang="de-DE" sz="1000" dirty="0">
                <a:latin typeface="FreightText Pro Book" panose="02000603060000020004" pitchFamily="50" charset="0"/>
              </a:rPr>
              <a:t>https://hls-dhs-dss.ch/de/articles/013954/2018-01-25/#HGewerbefreiheitcontraGewerbeordnungim19.und20.Jahrhundert </a:t>
            </a:r>
          </a:p>
          <a:p>
            <a:pPr marL="171450" indent="-171450">
              <a:buFont typeface="Arial" panose="020B0604020202020204" pitchFamily="34" charset="0"/>
              <a:buChar char="•"/>
            </a:pPr>
            <a:r>
              <a:rPr lang="de-DE" sz="1000" dirty="0"/>
              <a:t>Calder, Barnabas (2021): Architecture. </a:t>
            </a:r>
            <a:r>
              <a:rPr lang="de-DE" sz="1000" dirty="0" err="1"/>
              <a:t>From</a:t>
            </a:r>
            <a:r>
              <a:rPr lang="de-DE" sz="1000" dirty="0"/>
              <a:t> </a:t>
            </a:r>
            <a:r>
              <a:rPr lang="de-DE" sz="1000" dirty="0" err="1"/>
              <a:t>Prehistory</a:t>
            </a:r>
            <a:r>
              <a:rPr lang="de-DE" sz="1000" dirty="0"/>
              <a:t> </a:t>
            </a:r>
            <a:r>
              <a:rPr lang="de-DE" sz="1000" dirty="0" err="1"/>
              <a:t>to</a:t>
            </a:r>
            <a:r>
              <a:rPr lang="de-DE" sz="1000" dirty="0"/>
              <a:t> Climate Emergency</a:t>
            </a:r>
          </a:p>
          <a:p>
            <a:pPr marL="171450" indent="-171450">
              <a:buFont typeface="Arial" panose="020B0604020202020204" pitchFamily="34" charset="0"/>
              <a:buChar char="•"/>
            </a:pPr>
            <a:r>
              <a:rPr lang="de-DE" sz="1000" dirty="0" err="1"/>
              <a:t>Statisktik</a:t>
            </a:r>
            <a:r>
              <a:rPr lang="de-DE" sz="1000" dirty="0"/>
              <a:t>: eigene Darstellung nach https://www.deutsche-rohstoffagentur.de/DE/Gemeinsames/Produkte/Downloads/Commodity_Top_News/Rohstoffwirtschaft/15_zementindustrie.pdf?__blob=publicationFile&amp;v=3</a:t>
            </a:r>
          </a:p>
          <a:p>
            <a:pPr marL="171450" indent="-171450">
              <a:buFont typeface="Arial" panose="020B0604020202020204" pitchFamily="34" charset="0"/>
              <a:buChar char="•"/>
            </a:pPr>
            <a:r>
              <a:rPr lang="de-DE" sz="1000" dirty="0"/>
              <a:t>https://www.baustoffwissen.de/die-geschichte-des-baustoffes-beton-31102023</a:t>
            </a:r>
          </a:p>
          <a:p>
            <a:pPr marL="171450" indent="-171450">
              <a:buFont typeface="Arial" panose="020B0604020202020204" pitchFamily="34" charset="0"/>
              <a:buChar char="•"/>
            </a:pPr>
            <a:r>
              <a:rPr lang="de-DE" sz="1000" dirty="0">
                <a:solidFill>
                  <a:schemeClr val="bg1"/>
                </a:solidFill>
              </a:rPr>
              <a:t>Von Karl Eduard Biermann - </a:t>
            </a:r>
            <a:r>
              <a:rPr lang="de-DE" sz="1000" dirty="0" err="1">
                <a:solidFill>
                  <a:schemeClr val="bg1"/>
                </a:solidFill>
              </a:rPr>
              <a:t>scanned</a:t>
            </a:r>
            <a:r>
              <a:rPr lang="de-DE" sz="1000" dirty="0">
                <a:solidFill>
                  <a:schemeClr val="bg1"/>
                </a:solidFill>
              </a:rPr>
              <a:t> </a:t>
            </a:r>
            <a:r>
              <a:rPr lang="de-DE" sz="1000" dirty="0" err="1">
                <a:solidFill>
                  <a:schemeClr val="bg1"/>
                </a:solidFill>
              </a:rPr>
              <a:t>from</a:t>
            </a:r>
            <a:r>
              <a:rPr lang="de-DE" sz="1000" dirty="0">
                <a:solidFill>
                  <a:schemeClr val="bg1"/>
                </a:solidFill>
              </a:rPr>
              <a:t> Preußen Kunst und Architektur, Gert Streidt und Peter Feierabend (Hrsg.), Könemann VG, Köln, 1999, Gemeinfrei, https://commons.wikimedia.org/w/index.php?curid=918134</a:t>
            </a:r>
          </a:p>
          <a:p>
            <a:pPr marL="171450" indent="-171450">
              <a:buFont typeface="Arial" panose="020B0604020202020204" pitchFamily="34" charset="0"/>
              <a:buChar char="•"/>
            </a:pPr>
            <a:r>
              <a:rPr lang="fr-FR" sz="1000" dirty="0">
                <a:solidFill>
                  <a:schemeClr val="bg1"/>
                </a:solidFill>
              </a:rPr>
              <a:t>Par Library of </a:t>
            </a:r>
            <a:r>
              <a:rPr lang="fr-FR" sz="1000" dirty="0" err="1">
                <a:solidFill>
                  <a:schemeClr val="bg1"/>
                </a:solidFill>
              </a:rPr>
              <a:t>Congress</a:t>
            </a:r>
            <a:r>
              <a:rPr lang="fr-FR" sz="1000" dirty="0">
                <a:solidFill>
                  <a:schemeClr val="bg1"/>
                </a:solidFill>
              </a:rPr>
              <a:t>/original </a:t>
            </a:r>
            <a:r>
              <a:rPr lang="fr-FR" sz="1000" dirty="0" err="1">
                <a:solidFill>
                  <a:schemeClr val="bg1"/>
                </a:solidFill>
              </a:rPr>
              <a:t>author</a:t>
            </a:r>
            <a:r>
              <a:rPr lang="fr-FR" sz="1000" dirty="0">
                <a:solidFill>
                  <a:schemeClr val="bg1"/>
                </a:solidFill>
              </a:rPr>
              <a:t> </a:t>
            </a:r>
            <a:r>
              <a:rPr lang="fr-FR" sz="1000" dirty="0" err="1">
                <a:solidFill>
                  <a:schemeClr val="bg1"/>
                </a:solidFill>
              </a:rPr>
              <a:t>unknown</a:t>
            </a:r>
            <a:r>
              <a:rPr lang="fr-FR" sz="1000" dirty="0">
                <a:solidFill>
                  <a:schemeClr val="bg1"/>
                </a:solidFill>
              </a:rPr>
              <a:t> — Cette image est disponible sur la </a:t>
            </a:r>
            <a:r>
              <a:rPr lang="fr-FR" sz="1000" dirty="0" err="1">
                <a:solidFill>
                  <a:schemeClr val="bg1"/>
                </a:solidFill>
              </a:rPr>
              <a:t>Prints</a:t>
            </a:r>
            <a:r>
              <a:rPr lang="fr-FR" sz="1000" dirty="0">
                <a:solidFill>
                  <a:schemeClr val="bg1"/>
                </a:solidFill>
              </a:rPr>
              <a:t> and </a:t>
            </a:r>
            <a:r>
              <a:rPr lang="fr-FR" sz="1000" dirty="0" err="1">
                <a:solidFill>
                  <a:schemeClr val="bg1"/>
                </a:solidFill>
              </a:rPr>
              <a:t>Photographs</a:t>
            </a:r>
            <a:r>
              <a:rPr lang="fr-FR" sz="1000" dirty="0">
                <a:solidFill>
                  <a:schemeClr val="bg1"/>
                </a:solidFill>
              </a:rPr>
              <a:t> division de la Bibliothèque du Congrès des États-Unis sous le numéro d’identification cph.3g13526.Ce bandeau n’indique rien sur le statut de l’œuvre au regard du droit d'auteur. Un bandeau de droit d’auteur est requis. Voir </a:t>
            </a:r>
            <a:r>
              <a:rPr lang="fr-FR" sz="1000" dirty="0" err="1">
                <a:solidFill>
                  <a:schemeClr val="bg1"/>
                </a:solidFill>
              </a:rPr>
              <a:t>Commons:À</a:t>
            </a:r>
            <a:r>
              <a:rPr lang="fr-FR" sz="1000" dirty="0">
                <a:solidFill>
                  <a:schemeClr val="bg1"/>
                </a:solidFill>
              </a:rPr>
              <a:t> propos des licences pour plus d’informations., Domaine public, https://commons.wikimedia.org/w/index.php?curid=303525</a:t>
            </a:r>
          </a:p>
          <a:p>
            <a:pPr marL="171450" indent="-171450">
              <a:buFont typeface="Arial" panose="020B0604020202020204" pitchFamily="34" charset="0"/>
              <a:buChar char="•"/>
            </a:pPr>
            <a:r>
              <a:rPr lang="de-DE" sz="1000" dirty="0">
                <a:solidFill>
                  <a:schemeClr val="bg1"/>
                </a:solidFill>
              </a:rPr>
              <a:t>https://commons.wikimedia.org/wiki/Commons:Copyright_tags/Country-specific_tags#United_States_of_America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000" dirty="0">
              <a:solidFill>
                <a:schemeClr val="bg1"/>
              </a:solidFill>
            </a:endParaRPr>
          </a:p>
          <a:p>
            <a:endParaRPr lang="de-DE" sz="1000" dirty="0"/>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10</a:t>
            </a:fld>
            <a:endParaRPr lang="de-DE"/>
          </a:p>
        </p:txBody>
      </p:sp>
    </p:spTree>
    <p:extLst>
      <p:ext uri="{BB962C8B-B14F-4D97-AF65-F5344CB8AC3E}">
        <p14:creationId xmlns:p14="http://schemas.microsoft.com/office/powerpoint/2010/main" val="2173680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dirty="0"/>
              <a:t>Sprechnotizen für die Moderation: </a:t>
            </a:r>
          </a:p>
          <a:p>
            <a:endParaRPr lang="de-DE" dirty="0"/>
          </a:p>
          <a:p>
            <a:r>
              <a:rPr lang="de-DE" b="1" dirty="0"/>
              <a:t>Zwischenfazit: Bauen in der Industrialisierung </a:t>
            </a:r>
          </a:p>
          <a:p>
            <a:pPr algn="l"/>
            <a:endParaRPr lang="de-DE" dirty="0">
              <a:latin typeface="Neue Plak Text" panose="020B0804030202020204" pitchFamily="34" charset="0"/>
            </a:endParaRPr>
          </a:p>
          <a:p>
            <a:pPr marL="571500" indent="-571500" algn="l">
              <a:buFont typeface="Arial" panose="020B0604020202020204" pitchFamily="34" charset="0"/>
              <a:buChar char="•"/>
            </a:pPr>
            <a:r>
              <a:rPr lang="de-DE" sz="1200" dirty="0">
                <a:latin typeface="Neue Plak Text" panose="020B0804030202020204" pitchFamily="34" charset="0"/>
              </a:rPr>
              <a:t>Dampfmaschine ersetzte Muskelkraft </a:t>
            </a:r>
          </a:p>
          <a:p>
            <a:pPr marL="571500" indent="-571500" algn="l">
              <a:buFont typeface="Arial" panose="020B0604020202020204" pitchFamily="34" charset="0"/>
              <a:buChar char="•"/>
            </a:pPr>
            <a:r>
              <a:rPr lang="de-DE" sz="1200" dirty="0">
                <a:latin typeface="Neue Plak Text" panose="020B0804030202020204" pitchFamily="34" charset="0"/>
              </a:rPr>
              <a:t>Nie dagewesener Energieboom</a:t>
            </a:r>
          </a:p>
          <a:p>
            <a:pPr marL="571500" indent="-571500" algn="l">
              <a:buFont typeface="Arial" panose="020B0604020202020204" pitchFamily="34" charset="0"/>
              <a:buChar char="•"/>
            </a:pPr>
            <a:r>
              <a:rPr lang="de-DE" sz="1200" dirty="0">
                <a:latin typeface="Neue Plak Text" panose="020B0804030202020204" pitchFamily="34" charset="0"/>
              </a:rPr>
              <a:t>Baustoffe günstig in großen Mengen herstellbar</a:t>
            </a:r>
          </a:p>
          <a:p>
            <a:pPr marL="571500" indent="-571500" algn="l">
              <a:buFont typeface="Arial" panose="020B0604020202020204" pitchFamily="34" charset="0"/>
              <a:buChar char="•"/>
            </a:pPr>
            <a:r>
              <a:rPr lang="de-DE" sz="1200" dirty="0">
                <a:latin typeface="Neue Plak Text" panose="020B0804030202020204" pitchFamily="34" charset="0"/>
              </a:rPr>
              <a:t>Mechanisierung und Standardisierung im Bau</a:t>
            </a:r>
          </a:p>
          <a:p>
            <a:pPr marL="571500" indent="-571500" algn="l">
              <a:buFont typeface="Arial" panose="020B0604020202020204" pitchFamily="34" charset="0"/>
              <a:buChar char="•"/>
            </a:pPr>
            <a:r>
              <a:rPr lang="de-DE" sz="1200" dirty="0">
                <a:latin typeface="Neue Plak Text" panose="020B0804030202020204" pitchFamily="34" charset="0"/>
              </a:rPr>
              <a:t>Lebensbedingungen verbesserten sich (19.Jh.)</a:t>
            </a:r>
          </a:p>
          <a:p>
            <a:pPr marL="571500" indent="-571500" algn="l">
              <a:buFont typeface="Arial" panose="020B0604020202020204" pitchFamily="34" charset="0"/>
              <a:buChar char="•"/>
            </a:pPr>
            <a:r>
              <a:rPr lang="de-DE" sz="1200" dirty="0">
                <a:latin typeface="Neue Plak Text" panose="020B0804030202020204" pitchFamily="34" charset="0"/>
              </a:rPr>
              <a:t>Abfallproblematik und Umweltverschmutzung begannen</a:t>
            </a:r>
          </a:p>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11</a:t>
            </a:fld>
            <a:endParaRPr lang="de-DE"/>
          </a:p>
        </p:txBody>
      </p:sp>
    </p:spTree>
    <p:extLst>
      <p:ext uri="{BB962C8B-B14F-4D97-AF65-F5344CB8AC3E}">
        <p14:creationId xmlns:p14="http://schemas.microsoft.com/office/powerpoint/2010/main" val="190393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i="0" dirty="0">
                <a:solidFill>
                  <a:srgbClr val="000000"/>
                </a:solidFill>
                <a:effectLst/>
                <a:latin typeface="ag-book"/>
              </a:rPr>
              <a:t>Entwicklungen im Baugewerbe in der Moderne: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i="0" dirty="0">
              <a:solidFill>
                <a:srgbClr val="000000"/>
              </a:solidFill>
              <a:effectLst/>
              <a:latin typeface="ag-book"/>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dirty="0">
                <a:solidFill>
                  <a:srgbClr val="000000"/>
                </a:solidFill>
                <a:effectLst/>
                <a:latin typeface="ag-book"/>
              </a:rPr>
              <a:t>Das Wundermaterial nach dem Ende des 2. WK ist der Beton. In Kombination mit Stahl und Glas. Ab 1950: Siegeszug des Transportbetons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dirty="0"/>
              <a:t>Beton spart Arbeitskraft und Zeit im Vergleich zum Bauen mit Ziegeln. Und er bietet mehr Möglichkeiten für Form und Design von Gebäuden: Räume und Fenster, wo man sie will, „schwebende“ Ebenen, Dachgärten.. (Le Corbusier)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000" b="0" i="0" dirty="0">
                <a:solidFill>
                  <a:srgbClr val="000000"/>
                </a:solidFill>
                <a:effectLst/>
                <a:latin typeface="ag-book"/>
              </a:rPr>
              <a:t>Beton ist nach Wasser das auf der Erde am meisten genutzte Material.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Das Bauwesen heute ist nicht mehr geprägt von Wiederverwendung und Reparatur, wie noch im Mittelalter und teilweise bis in die Neuzeit. Heute ist Bauen ein linearer Prozess aus Rohstoff Gewinnung, Nutzung und Entsorgung.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Lebensdauer von Gebäuden und Baustoffen hat sich verringert: Grundstücksspekulation, sich ändernde Moden der Ästhetik, Nutzungsänderung und zu wahrende Gewährleistungsfristen führen dazu, das Gebäude nach wenigen Jahrzehnten wieder abgerissen werden oder zumindest der Innenausbau komplett erneuert wird. Die Gebäude werden nicht wiederverwendet sondern Abfall oder bestenfalls im Straßenbelag „recycelt“. Beton ist unflexibel, kann nicht umgebaut werden, Materialien nicht wieder getrennt werden.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Bei der Wahl der Bauweise und der Baustoffe spielen monetäre Ziele (also Geld) eine weit größere Rolle als ökologische und soziale Kriterien. </a:t>
            </a:r>
          </a:p>
          <a:p>
            <a:pPr marL="171450" indent="-171450">
              <a:buFontTx/>
              <a:buChar char="-"/>
            </a:pP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i="0" dirty="0">
                <a:solidFill>
                  <a:srgbClr val="000000"/>
                </a:solidFill>
                <a:effectLst/>
                <a:latin typeface="ag-book"/>
              </a:rPr>
              <a:t>Folgen von dieser Entwicklung: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dirty="0">
                <a:solidFill>
                  <a:srgbClr val="000000"/>
                </a:solidFill>
                <a:effectLst/>
                <a:latin typeface="ag-book"/>
              </a:rPr>
              <a:t>Zement (20% Zementanteil in Beton). Erfunden vom </a:t>
            </a:r>
            <a:r>
              <a:rPr lang="de-DE" sz="1800" dirty="0"/>
              <a:t>Maurer Joseph </a:t>
            </a:r>
            <a:r>
              <a:rPr lang="de-DE" sz="1800" dirty="0" err="1"/>
              <a:t>Aspdin</a:t>
            </a:r>
            <a:r>
              <a:rPr lang="de-DE" sz="1800" dirty="0"/>
              <a:t> 1824 (brannte Ton und Kalk). Und vom </a:t>
            </a:r>
            <a:r>
              <a:rPr lang="de-DE" sz="1200" b="0" i="0" dirty="0">
                <a:solidFill>
                  <a:srgbClr val="000000"/>
                </a:solidFill>
                <a:effectLst/>
                <a:latin typeface="ag-book"/>
              </a:rPr>
              <a:t>Engländer Isaac Charles Johnson 20 Jahre später perfektioniert. Er brachte Ton und Kalk bei hohen Temperaturen (danke Kohle und Öl) zum Schmelzen: Der heute gebräuchliche Portland-Zement war erfunden. </a:t>
            </a:r>
            <a:endParaRPr lang="de-DE" sz="1800" b="0" i="0" dirty="0">
              <a:solidFill>
                <a:srgbClr val="000000"/>
              </a:solidFill>
              <a:effectLst/>
              <a:latin typeface="ag-book"/>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dirty="0">
                <a:solidFill>
                  <a:srgbClr val="000000"/>
                </a:solidFill>
                <a:effectLst/>
                <a:latin typeface="ag-book"/>
              </a:rPr>
              <a:t>Weitere synthetische neue Substanzen: Aluminium, Plastik.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dirty="0">
                <a:solidFill>
                  <a:srgbClr val="000000"/>
                </a:solidFill>
                <a:effectLst/>
                <a:latin typeface="ag-book"/>
              </a:rPr>
              <a:t>Heizung, Licht, Klimaanlagen und Fahrstühle wurden Standard.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800" dirty="0"/>
              <a:t>Im Zuge der Ölkrise Anfang der 1970‘er Jahre kamen Zweifel am Projekt der Moderne auf. Energie war offensichtlich doch nicht unbegrenzt vorhanden und sollte gespart werden. </a:t>
            </a:r>
          </a:p>
          <a:p>
            <a:endParaRPr lang="de-DE" sz="1800" dirty="0"/>
          </a:p>
          <a:p>
            <a:r>
              <a:rPr lang="de-DE" sz="1800" dirty="0">
                <a:latin typeface="FreightText Pro Book" panose="02000603060000020004" pitchFamily="50" charset="0"/>
              </a:rPr>
              <a:t>Quellen: </a:t>
            </a:r>
          </a:p>
          <a:p>
            <a:pPr marL="285750" indent="-285750">
              <a:buFont typeface="Arial" panose="020B0604020202020204" pitchFamily="34" charset="0"/>
              <a:buChar char="•"/>
            </a:pPr>
            <a:r>
              <a:rPr lang="de-DE" sz="1800" dirty="0">
                <a:latin typeface="FreightText Pro Book" panose="02000603060000020004" pitchFamily="50" charset="0"/>
              </a:rPr>
              <a:t>https://hls-dhs-dss.ch/de/articles/041548/2015-07-22/ </a:t>
            </a:r>
          </a:p>
          <a:p>
            <a:pPr marL="285750" indent="-285750">
              <a:buFont typeface="Arial" panose="020B0604020202020204" pitchFamily="34" charset="0"/>
              <a:buChar char="•"/>
            </a:pPr>
            <a:r>
              <a:rPr lang="de-DE" sz="1800" dirty="0">
                <a:latin typeface="FreightText Pro Book" panose="02000603060000020004" pitchFamily="50" charset="0"/>
              </a:rPr>
              <a:t>https://hls-dhs-dss.ch/de/articles/013954/2018-01-25/#HGewerbefreiheitcontraGewerbeordnungim19.und20.Jahrhundert </a:t>
            </a:r>
          </a:p>
          <a:p>
            <a:pPr marL="285750" indent="-285750">
              <a:buFont typeface="Arial" panose="020B0604020202020204" pitchFamily="34" charset="0"/>
              <a:buChar char="•"/>
            </a:pPr>
            <a:r>
              <a:rPr lang="de-DE" sz="1800" dirty="0"/>
              <a:t>Calder, Barnabas (2021): Architecture. </a:t>
            </a:r>
            <a:r>
              <a:rPr lang="de-DE" sz="1800" dirty="0" err="1"/>
              <a:t>From</a:t>
            </a:r>
            <a:r>
              <a:rPr lang="de-DE" sz="1800" dirty="0"/>
              <a:t> </a:t>
            </a:r>
            <a:r>
              <a:rPr lang="de-DE" sz="1800" dirty="0" err="1"/>
              <a:t>Prehistory</a:t>
            </a:r>
            <a:r>
              <a:rPr lang="de-DE" sz="1800" dirty="0"/>
              <a:t> </a:t>
            </a:r>
            <a:r>
              <a:rPr lang="de-DE" sz="1800" dirty="0" err="1"/>
              <a:t>to</a:t>
            </a:r>
            <a:r>
              <a:rPr lang="de-DE" sz="1800" dirty="0"/>
              <a:t> Climate Emergency</a:t>
            </a:r>
          </a:p>
          <a:p>
            <a:endParaRPr lang="de-DE" sz="1800" dirty="0"/>
          </a:p>
        </p:txBody>
      </p:sp>
      <p:sp>
        <p:nvSpPr>
          <p:cNvPr id="4" name="Foliennummernplatzhalter 3"/>
          <p:cNvSpPr>
            <a:spLocks noGrp="1"/>
          </p:cNvSpPr>
          <p:nvPr>
            <p:ph type="sldNum" sz="quarter" idx="5"/>
          </p:nvPr>
        </p:nvSpPr>
        <p:spPr/>
        <p:txBody>
          <a:bodyPr/>
          <a:lstStyle/>
          <a:p>
            <a:fld id="{1C5F42F7-6364-4D22-9CE0-F57BEDCBB657}" type="slidenum">
              <a:rPr lang="de-DE" smtClean="0"/>
              <a:t>12</a:t>
            </a:fld>
            <a:endParaRPr lang="de-DE"/>
          </a:p>
        </p:txBody>
      </p:sp>
    </p:spTree>
    <p:extLst>
      <p:ext uri="{BB962C8B-B14F-4D97-AF65-F5344CB8AC3E}">
        <p14:creationId xmlns:p14="http://schemas.microsoft.com/office/powerpoint/2010/main" val="1235054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4896-6C02-3668-7BFB-DB0394103BE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A63D50-C566-62EA-7212-6DAEA5456F71}"/>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E7D47258-7FB4-0803-74FB-1F5BF0867740}"/>
              </a:ext>
            </a:extLst>
          </p:cNvPr>
          <p:cNvSpPr>
            <a:spLocks noGrp="1"/>
          </p:cNvSpPr>
          <p:nvPr>
            <p:ph type="body" idx="1"/>
          </p:nvPr>
        </p:nvSpPr>
        <p:spPr/>
        <p:txBody>
          <a:bodyPr/>
          <a:lstStyle/>
          <a:p>
            <a:r>
              <a:rPr lang="de-DE" b="1" dirty="0"/>
              <a:t>Zwischenfazit: Bauen in der Moderne</a:t>
            </a:r>
          </a:p>
          <a:p>
            <a:pPr algn="l"/>
            <a:endParaRPr lang="de-DE" dirty="0">
              <a:latin typeface="Neue Plak Text" panose="020B0804030202020204" pitchFamily="34" charset="0"/>
            </a:endParaRPr>
          </a:p>
          <a:p>
            <a:pPr marL="571500" indent="-571500" algn="l">
              <a:buFont typeface="Arial" panose="020B0604020202020204" pitchFamily="34" charset="0"/>
              <a:buChar char="•"/>
            </a:pPr>
            <a:r>
              <a:rPr lang="de-DE" sz="1200" dirty="0">
                <a:latin typeface="Neue Plak Text" panose="020B0804030202020204" pitchFamily="34" charset="0"/>
              </a:rPr>
              <a:t>Bauen ist heute ein linearer Prozess aus Rohstoff Gewinnung, Nutzung und Entsorgung</a:t>
            </a:r>
          </a:p>
          <a:p>
            <a:pPr marL="571500" indent="-571500" algn="l">
              <a:buFont typeface="Arial" panose="020B0604020202020204" pitchFamily="34" charset="0"/>
              <a:buChar char="•"/>
            </a:pPr>
            <a:r>
              <a:rPr lang="de-DE" sz="1200" dirty="0">
                <a:latin typeface="Neue Plak Text" panose="020B0804030202020204" pitchFamily="34" charset="0"/>
              </a:rPr>
              <a:t>Die Lebensdauer von Gebäuden und Baustoffen hat sich drastisch verringert</a:t>
            </a:r>
          </a:p>
          <a:p>
            <a:pPr marL="571500" indent="-571500" algn="l">
              <a:buFont typeface="Arial" panose="020B0604020202020204" pitchFamily="34" charset="0"/>
              <a:buChar char="•"/>
            </a:pPr>
            <a:r>
              <a:rPr lang="de-DE" sz="1200" dirty="0">
                <a:latin typeface="Neue Plak Text" panose="020B0804030202020204" pitchFamily="34" charset="0"/>
              </a:rPr>
              <a:t>Der Kostenfaktor wird im Bau vordem Faktor Langlebigkeit, Gesundheit und vor ökologischen Faktoren berücksichtigt </a:t>
            </a:r>
          </a:p>
          <a:p>
            <a:pPr marL="0" indent="0">
              <a:buFont typeface="Arial" panose="020B0604020202020204" pitchFamily="34" charset="0"/>
              <a:buNone/>
            </a:pPr>
            <a:endParaRPr lang="de-DE" dirty="0"/>
          </a:p>
        </p:txBody>
      </p:sp>
      <p:sp>
        <p:nvSpPr>
          <p:cNvPr id="4" name="Foliennummernplatzhalter 3">
            <a:extLst>
              <a:ext uri="{FF2B5EF4-FFF2-40B4-BE49-F238E27FC236}">
                <a16:creationId xmlns:a16="http://schemas.microsoft.com/office/drawing/2014/main" id="{EA0E9B35-FB08-0095-1FA2-19BBE86B8E23}"/>
              </a:ext>
            </a:extLst>
          </p:cNvPr>
          <p:cNvSpPr>
            <a:spLocks noGrp="1"/>
          </p:cNvSpPr>
          <p:nvPr>
            <p:ph type="sldNum" sz="quarter" idx="5"/>
          </p:nvPr>
        </p:nvSpPr>
        <p:spPr/>
        <p:txBody>
          <a:bodyPr/>
          <a:lstStyle/>
          <a:p>
            <a:fld id="{1C5F42F7-6364-4D22-9CE0-F57BEDCBB657}" type="slidenum">
              <a:rPr lang="de-DE" smtClean="0"/>
              <a:t>13</a:t>
            </a:fld>
            <a:endParaRPr lang="de-DE"/>
          </a:p>
        </p:txBody>
      </p:sp>
    </p:spTree>
    <p:extLst>
      <p:ext uri="{BB962C8B-B14F-4D97-AF65-F5344CB8AC3E}">
        <p14:creationId xmlns:p14="http://schemas.microsoft.com/office/powerpoint/2010/main" val="2681506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43EC9-A14D-BCC9-A9B2-7DC5FCE282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5668C9-8EF6-772F-08C4-E2E07296CBFC}"/>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AF97CB81-88E9-6A97-9C61-CAAC78CF5D98}"/>
              </a:ext>
            </a:extLst>
          </p:cNvPr>
          <p:cNvSpPr>
            <a:spLocks noGrp="1"/>
          </p:cNvSpPr>
          <p:nvPr>
            <p:ph type="body" idx="1"/>
          </p:nvPr>
        </p:nvSpPr>
        <p:spPr/>
        <p:txBody>
          <a:bodyPr/>
          <a:lstStyle/>
          <a:p>
            <a:pPr marL="171450" indent="-171450">
              <a:buFont typeface="Arial" panose="020B0604020202020204" pitchFamily="34" charset="0"/>
              <a:buChar char="•"/>
            </a:pPr>
            <a:r>
              <a:rPr lang="de-DE" dirty="0"/>
              <a:t>Im Folgenden arbeiten die TN in Kleingruppen an einer Fragestellung </a:t>
            </a:r>
          </a:p>
          <a:p>
            <a:pPr marL="171450" indent="-171450">
              <a:buFont typeface="Arial" panose="020B0604020202020204" pitchFamily="34" charset="0"/>
              <a:buChar char="•"/>
            </a:pPr>
            <a:r>
              <a:rPr lang="de-DE" dirty="0"/>
              <a:t>Ziel ist, das eben vorgestellte Wissen zu sichern </a:t>
            </a:r>
          </a:p>
        </p:txBody>
      </p:sp>
      <p:sp>
        <p:nvSpPr>
          <p:cNvPr id="4" name="Foliennummernplatzhalter 3">
            <a:extLst>
              <a:ext uri="{FF2B5EF4-FFF2-40B4-BE49-F238E27FC236}">
                <a16:creationId xmlns:a16="http://schemas.microsoft.com/office/drawing/2014/main" id="{1FAD7B86-0074-7D23-7C75-2ED676BBA4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5F42F7-6364-4D22-9CE0-F57BEDCBB657}"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0535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Die Arbeitsphase dient der Wissenssicherung </a:t>
            </a:r>
          </a:p>
          <a:p>
            <a:pPr marL="171450" indent="-171450">
              <a:buFont typeface="Arial" panose="020B0604020202020204" pitchFamily="34" charset="0"/>
              <a:buChar char="•"/>
            </a:pPr>
            <a:r>
              <a:rPr lang="de-DE" dirty="0"/>
              <a:t>Die TN setzen das Erlernte in den Kontext ihrer Berufserfahrung</a:t>
            </a:r>
          </a:p>
          <a:p>
            <a:pPr marL="171450" indent="-171450">
              <a:buFont typeface="Arial" panose="020B0604020202020204" pitchFamily="34" charset="0"/>
              <a:buChar char="•"/>
            </a:pPr>
            <a:r>
              <a:rPr lang="de-DE" dirty="0"/>
              <a:t>Bitte die Ergebnisse unbedingt verschriftlichen! Gerne stichwortartig auf Moderationskarten, sodass die Antworten später vorne an der Tafel/Moderationswand gesammelt werden können  </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15</a:t>
            </a:fld>
            <a:endParaRPr lang="de-DE"/>
          </a:p>
        </p:txBody>
      </p:sp>
    </p:spTree>
    <p:extLst>
      <p:ext uri="{BB962C8B-B14F-4D97-AF65-F5344CB8AC3E}">
        <p14:creationId xmlns:p14="http://schemas.microsoft.com/office/powerpoint/2010/main" val="706640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Die TN stellen ihre Ergebnisse aus der Gruppenarbeit vor </a:t>
            </a:r>
          </a:p>
          <a:p>
            <a:pPr marL="171450" indent="-171450">
              <a:buFont typeface="Arial" panose="020B0604020202020204" pitchFamily="34" charset="0"/>
              <a:buChar char="•"/>
            </a:pPr>
            <a:r>
              <a:rPr lang="de-DE" dirty="0"/>
              <a:t>Wichtig: die TN sollen in ihren Antworten aufeinander reagieren und eingehen, sodass eine lebendige Diskussion entsteht </a:t>
            </a:r>
          </a:p>
          <a:p>
            <a:pPr marL="171450" indent="-171450">
              <a:buFont typeface="Arial" panose="020B0604020202020204" pitchFamily="34" charset="0"/>
              <a:buChar char="•"/>
            </a:pPr>
            <a:r>
              <a:rPr lang="de-DE" dirty="0"/>
              <a:t>Die Moderation sammelt und clustert die Antwortkarten der TN vorne an der Tafel/Moderationswand</a:t>
            </a:r>
          </a:p>
        </p:txBody>
      </p:sp>
      <p:sp>
        <p:nvSpPr>
          <p:cNvPr id="4" name="Foliennummernplatzhalter 3"/>
          <p:cNvSpPr>
            <a:spLocks noGrp="1"/>
          </p:cNvSpPr>
          <p:nvPr>
            <p:ph type="sldNum" sz="quarter" idx="5"/>
          </p:nvPr>
        </p:nvSpPr>
        <p:spPr/>
        <p:txBody>
          <a:bodyPr/>
          <a:lstStyle/>
          <a:p>
            <a:fld id="{1C5F42F7-6364-4D22-9CE0-F57BEDCBB657}" type="slidenum">
              <a:rPr lang="de-DE" smtClean="0"/>
              <a:t>16</a:t>
            </a:fld>
            <a:endParaRPr lang="de-DE"/>
          </a:p>
        </p:txBody>
      </p:sp>
    </p:spTree>
    <p:extLst>
      <p:ext uri="{BB962C8B-B14F-4D97-AF65-F5344CB8AC3E}">
        <p14:creationId xmlns:p14="http://schemas.microsoft.com/office/powerpoint/2010/main" val="2103677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dirty="0"/>
              <a:t>Sprechnotizen für die Moderation: </a:t>
            </a:r>
          </a:p>
          <a:p>
            <a:endParaRPr lang="de-DE" dirty="0"/>
          </a:p>
          <a:p>
            <a:r>
              <a:rPr lang="de-DE" b="1" dirty="0"/>
              <a:t>Fazit Geschichte des Bauens</a:t>
            </a:r>
          </a:p>
          <a:p>
            <a:pPr marL="171450" indent="-171450">
              <a:buFont typeface="Arial" panose="020B0604020202020204" pitchFamily="34" charset="0"/>
              <a:buChar char="•"/>
            </a:pPr>
            <a:r>
              <a:rPr lang="de-DE" b="0" dirty="0"/>
              <a:t>Bauen früher: Wiederverwendung und Reparatur, lange Lebensdauer von Gebäuden </a:t>
            </a:r>
          </a:p>
          <a:p>
            <a:pPr marL="171450" indent="-171450">
              <a:buFont typeface="Arial" panose="020B0604020202020204" pitchFamily="34" charset="0"/>
              <a:buChar char="•"/>
            </a:pPr>
            <a:r>
              <a:rPr lang="de-DE" b="0" dirty="0"/>
              <a:t>Bauen heute: linearer Prozess von Rohstoffgewinnung, Nutzung, Entsorgung </a:t>
            </a:r>
          </a:p>
          <a:p>
            <a:pPr marL="171450" indent="-171450">
              <a:buFont typeface="Arial" panose="020B0604020202020204" pitchFamily="34" charset="0"/>
              <a:buChar char="•"/>
            </a:pPr>
            <a:r>
              <a:rPr lang="de-DE" b="0" dirty="0"/>
              <a:t>Kurze Lebensdauer von Gebäuden </a:t>
            </a:r>
          </a:p>
        </p:txBody>
      </p:sp>
      <p:sp>
        <p:nvSpPr>
          <p:cNvPr id="4" name="Foliennummernplatzhalter 3"/>
          <p:cNvSpPr>
            <a:spLocks noGrp="1"/>
          </p:cNvSpPr>
          <p:nvPr>
            <p:ph type="sldNum" sz="quarter" idx="5"/>
          </p:nvPr>
        </p:nvSpPr>
        <p:spPr/>
        <p:txBody>
          <a:bodyPr/>
          <a:lstStyle/>
          <a:p>
            <a:fld id="{1C5F42F7-6364-4D22-9CE0-F57BEDCBB657}" type="slidenum">
              <a:rPr lang="de-DE" smtClean="0"/>
              <a:t>17</a:t>
            </a:fld>
            <a:endParaRPr lang="de-DE"/>
          </a:p>
        </p:txBody>
      </p:sp>
    </p:spTree>
    <p:extLst>
      <p:ext uri="{BB962C8B-B14F-4D97-AF65-F5344CB8AC3E}">
        <p14:creationId xmlns:p14="http://schemas.microsoft.com/office/powerpoint/2010/main" val="1572855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2060B-86F0-56D3-25B9-878F781D6B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112FB-208E-4A52-E5B5-4106FC24DB81}"/>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9046047C-3895-0B3F-6017-10DC6A74CF12}"/>
              </a:ext>
            </a:extLst>
          </p:cNvPr>
          <p:cNvSpPr>
            <a:spLocks noGrp="1"/>
          </p:cNvSpPr>
          <p:nvPr>
            <p:ph type="body" idx="1"/>
          </p:nvPr>
        </p:nvSpPr>
        <p:spPr/>
        <p:txBody>
          <a:bodyPr/>
          <a:lstStyle/>
          <a:p>
            <a:r>
              <a:rPr lang="de-DE" b="1" dirty="0"/>
              <a:t>Zusammenfassung aller Erkenntnisse über die Geschichte des Bauens (als Ergänzung zu den Erkenntnissen der TN)</a:t>
            </a:r>
          </a:p>
          <a:p>
            <a:pPr marL="571500" indent="-571500" algn="l">
              <a:lnSpc>
                <a:spcPct val="120000"/>
              </a:lnSpc>
              <a:buFont typeface="Arial" panose="020B0604020202020204" pitchFamily="34" charset="0"/>
              <a:buChar char="•"/>
            </a:pPr>
            <a:r>
              <a:rPr lang="de-DE" dirty="0">
                <a:latin typeface="Neue Plak Text" panose="020B0804030202020204" pitchFamily="34" charset="0"/>
              </a:rPr>
              <a:t>Die Menge der verfügbaren Energie beeinflusst Innovation und Fortschritt/Rückschritt</a:t>
            </a:r>
          </a:p>
          <a:p>
            <a:pPr marL="571500" indent="-571500" algn="l">
              <a:lnSpc>
                <a:spcPct val="120000"/>
              </a:lnSpc>
              <a:buFont typeface="Arial" panose="020B0604020202020204" pitchFamily="34" charset="0"/>
              <a:buChar char="•"/>
            </a:pPr>
            <a:r>
              <a:rPr lang="de-DE" dirty="0">
                <a:latin typeface="Neue Plak Text" panose="020B0804030202020204" pitchFamily="34" charset="0"/>
              </a:rPr>
              <a:t>Wir können  von alten Bautechniken lernen (z.B. den Römern)</a:t>
            </a:r>
          </a:p>
          <a:p>
            <a:pPr marL="571500" indent="-571500" algn="l">
              <a:lnSpc>
                <a:spcPct val="170000"/>
              </a:lnSpc>
              <a:buFont typeface="Arial" panose="020B0604020202020204" pitchFamily="34" charset="0"/>
              <a:buChar char="•"/>
            </a:pPr>
            <a:r>
              <a:rPr lang="de-DE" dirty="0">
                <a:latin typeface="Neue Plak Text" panose="020B0804030202020204" pitchFamily="34" charset="0"/>
              </a:rPr>
              <a:t>Bauhandwerk gibt es seit dem Mittelalter, heute ein Industrieberuf</a:t>
            </a:r>
          </a:p>
          <a:p>
            <a:pPr marL="571500" indent="-571500" algn="l">
              <a:buFont typeface="Arial" panose="020B0604020202020204" pitchFamily="34" charset="0"/>
              <a:buChar char="•"/>
            </a:pPr>
            <a:r>
              <a:rPr lang="de-DE" dirty="0">
                <a:latin typeface="Neue Plak Text" panose="020B0804030202020204" pitchFamily="34" charset="0"/>
              </a:rPr>
              <a:t>Die Industrialisierung war eine Zäsur: Energieboom, Mechanisierung und Standardisierung, Erfindung des Zements</a:t>
            </a:r>
          </a:p>
          <a:p>
            <a:pPr marL="0" indent="0">
              <a:buFont typeface="Arial" panose="020B0604020202020204" pitchFamily="34" charset="0"/>
              <a:buNone/>
            </a:pPr>
            <a:endParaRPr lang="de-DE" b="0" dirty="0"/>
          </a:p>
        </p:txBody>
      </p:sp>
      <p:sp>
        <p:nvSpPr>
          <p:cNvPr id="4" name="Foliennummernplatzhalter 3">
            <a:extLst>
              <a:ext uri="{FF2B5EF4-FFF2-40B4-BE49-F238E27FC236}">
                <a16:creationId xmlns:a16="http://schemas.microsoft.com/office/drawing/2014/main" id="{A12B3AD5-7E29-EA79-C25E-FDAD67818196}"/>
              </a:ext>
            </a:extLst>
          </p:cNvPr>
          <p:cNvSpPr>
            <a:spLocks noGrp="1"/>
          </p:cNvSpPr>
          <p:nvPr>
            <p:ph type="sldNum" sz="quarter" idx="5"/>
          </p:nvPr>
        </p:nvSpPr>
        <p:spPr/>
        <p:txBody>
          <a:bodyPr/>
          <a:lstStyle/>
          <a:p>
            <a:fld id="{1C5F42F7-6364-4D22-9CE0-F57BEDCBB657}" type="slidenum">
              <a:rPr lang="de-DE" smtClean="0"/>
              <a:t>18</a:t>
            </a:fld>
            <a:endParaRPr lang="de-DE"/>
          </a:p>
        </p:txBody>
      </p:sp>
    </p:spTree>
    <p:extLst>
      <p:ext uri="{BB962C8B-B14F-4D97-AF65-F5344CB8AC3E}">
        <p14:creationId xmlns:p14="http://schemas.microsoft.com/office/powerpoint/2010/main" val="2914904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Kaffee/Raucherpause machen falls die TN es wünschen </a:t>
            </a:r>
          </a:p>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19</a:t>
            </a:fld>
            <a:endParaRPr lang="de-DE"/>
          </a:p>
        </p:txBody>
      </p:sp>
    </p:spTree>
    <p:extLst>
      <p:ext uri="{BB962C8B-B14F-4D97-AF65-F5344CB8AC3E}">
        <p14:creationId xmlns:p14="http://schemas.microsoft.com/office/powerpoint/2010/main" val="225915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dirty="0"/>
              <a:t>Ablauf und Ziele für dieses Modul </a:t>
            </a:r>
          </a:p>
          <a:p>
            <a:pPr marL="171450" indent="-171450">
              <a:buFont typeface="Arial" panose="020B0604020202020204" pitchFamily="34" charset="0"/>
              <a:buChar char="•"/>
            </a:pPr>
            <a:r>
              <a:rPr lang="de-DE" dirty="0"/>
              <a:t>Jedem Abschnitt sind Lernziele zugeordnet, die den TN eine Orientierung geben, was sie am Ende des Abschnitts an Kenntnissen erworben haben sollen </a:t>
            </a:r>
          </a:p>
        </p:txBody>
      </p:sp>
      <p:sp>
        <p:nvSpPr>
          <p:cNvPr id="4" name="Foliennummernplatzhalter 3"/>
          <p:cNvSpPr>
            <a:spLocks noGrp="1"/>
          </p:cNvSpPr>
          <p:nvPr>
            <p:ph type="sldNum" sz="quarter" idx="5"/>
          </p:nvPr>
        </p:nvSpPr>
        <p:spPr/>
        <p:txBody>
          <a:bodyPr/>
          <a:lstStyle/>
          <a:p>
            <a:fld id="{1C5F42F7-6364-4D22-9CE0-F57BEDCBB657}" type="slidenum">
              <a:rPr lang="de-DE" smtClean="0"/>
              <a:t>2</a:t>
            </a:fld>
            <a:endParaRPr lang="de-DE"/>
          </a:p>
        </p:txBody>
      </p:sp>
    </p:spTree>
    <p:extLst>
      <p:ext uri="{BB962C8B-B14F-4D97-AF65-F5344CB8AC3E}">
        <p14:creationId xmlns:p14="http://schemas.microsoft.com/office/powerpoint/2010/main" val="41770160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BE84E-6576-AB7D-09C4-F6B0D51AF32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51CEAAB-9D52-B4E6-115C-843B3DFD5ACC}"/>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715EA702-89EE-2539-7258-3462275B4A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dirty="0"/>
              <a:t>Sprechnotizen für die Moderation: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Überleitung zum neuen Abschnitt: Energie und ihre Bedeutung für das Bauen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dirty="0"/>
          </a:p>
        </p:txBody>
      </p:sp>
      <p:sp>
        <p:nvSpPr>
          <p:cNvPr id="4" name="Foliennummernplatzhalter 3">
            <a:extLst>
              <a:ext uri="{FF2B5EF4-FFF2-40B4-BE49-F238E27FC236}">
                <a16:creationId xmlns:a16="http://schemas.microsoft.com/office/drawing/2014/main" id="{B322DB34-BAE0-92A1-88A2-2A24AA2782B5}"/>
              </a:ext>
            </a:extLst>
          </p:cNvPr>
          <p:cNvSpPr>
            <a:spLocks noGrp="1"/>
          </p:cNvSpPr>
          <p:nvPr>
            <p:ph type="sldNum" sz="quarter" idx="5"/>
          </p:nvPr>
        </p:nvSpPr>
        <p:spPr/>
        <p:txBody>
          <a:bodyPr/>
          <a:lstStyle/>
          <a:p>
            <a:fld id="{1C5F42F7-6364-4D22-9CE0-F57BEDCBB657}" type="slidenum">
              <a:rPr lang="de-DE" smtClean="0"/>
              <a:t>20</a:t>
            </a:fld>
            <a:endParaRPr lang="de-DE"/>
          </a:p>
        </p:txBody>
      </p:sp>
    </p:spTree>
    <p:extLst>
      <p:ext uri="{BB962C8B-B14F-4D97-AF65-F5344CB8AC3E}">
        <p14:creationId xmlns:p14="http://schemas.microsoft.com/office/powerpoint/2010/main" val="3855235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0ECC6-1C21-E98B-5E80-628D894DDD4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1C30A6E-1BA9-F622-61A3-5B133679BD36}"/>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7344F4F6-CEEE-D02F-A622-C4C4C10E59AA}"/>
              </a:ext>
            </a:extLst>
          </p:cNvPr>
          <p:cNvSpPr>
            <a:spLocks noGrp="1"/>
          </p:cNvSpPr>
          <p:nvPr>
            <p:ph type="body" idx="1"/>
          </p:nvPr>
        </p:nvSpPr>
        <p:spPr/>
        <p:txBody>
          <a:bodyPr/>
          <a:lstStyle/>
          <a:p>
            <a:r>
              <a:rPr lang="de-DE" dirty="0"/>
              <a:t>TN fragen, was ist Energie. Antworten sammeln, dann Folie durchgehen. </a:t>
            </a:r>
          </a:p>
          <a:p>
            <a:endParaRPr lang="de-DE" dirty="0"/>
          </a:p>
          <a:p>
            <a:r>
              <a:rPr lang="de-DE" dirty="0"/>
              <a:t>Was ist Energie? </a:t>
            </a:r>
          </a:p>
          <a:p>
            <a:pPr marL="171450" indent="-171450">
              <a:buFont typeface="Arial" panose="020B0604020202020204" pitchFamily="34" charset="0"/>
              <a:buChar char="•"/>
            </a:pPr>
            <a:r>
              <a:rPr lang="de-DE" dirty="0"/>
              <a:t>Energie ist die Fähigkeit, Arbeit zu verrichten oder Wärme abzugeben. </a:t>
            </a:r>
          </a:p>
          <a:p>
            <a:pPr marL="171450" indent="-171450">
              <a:buFont typeface="Arial" panose="020B0604020202020204" pitchFamily="34" charset="0"/>
              <a:buChar char="•"/>
            </a:pPr>
            <a:r>
              <a:rPr lang="de-DE" dirty="0"/>
              <a:t>Sie ist Nahrung für Menschen und Tiere</a:t>
            </a:r>
          </a:p>
          <a:p>
            <a:pPr marL="171450" indent="-171450">
              <a:buFont typeface="Arial" panose="020B0604020202020204" pitchFamily="34" charset="0"/>
              <a:buChar char="•"/>
            </a:pPr>
            <a:r>
              <a:rPr lang="de-DE" dirty="0"/>
              <a:t>Arbeit, um Nahrung zu produzieren</a:t>
            </a:r>
          </a:p>
          <a:p>
            <a:pPr marL="171450" indent="-171450">
              <a:buFont typeface="Arial" panose="020B0604020202020204" pitchFamily="34" charset="0"/>
              <a:buChar char="•"/>
            </a:pPr>
            <a:r>
              <a:rPr lang="de-DE" dirty="0"/>
              <a:t>Brennstoffe wie Holz, Dung, Kohle, Gas, Öl</a:t>
            </a:r>
          </a:p>
          <a:p>
            <a:pPr marL="171450" indent="-171450">
              <a:buFont typeface="Arial" panose="020B0604020202020204" pitchFamily="34" charset="0"/>
              <a:buChar char="•"/>
            </a:pPr>
            <a:r>
              <a:rPr lang="de-DE" dirty="0"/>
              <a:t>Neben Hitze und Muskelkraft später auch Gewinnung durch Dampfmaschine und Verbrenner, Elektrizität, Kernkraft</a:t>
            </a:r>
          </a:p>
          <a:p>
            <a:pPr marL="171450" indent="-171450">
              <a:buFont typeface="Arial" panose="020B0604020202020204" pitchFamily="34" charset="0"/>
              <a:buChar char="•"/>
            </a:pPr>
            <a:r>
              <a:rPr lang="de-DE" dirty="0"/>
              <a:t>Heute auch Gewinnung </a:t>
            </a:r>
            <a:r>
              <a:rPr lang="de-DE" dirty="0" err="1"/>
              <a:t>druch</a:t>
            </a:r>
            <a:r>
              <a:rPr lang="de-DE" dirty="0"/>
              <a:t> Wind und Solar</a:t>
            </a:r>
          </a:p>
          <a:p>
            <a:pPr marL="171450" indent="-171450">
              <a:buFont typeface="Arial" panose="020B0604020202020204" pitchFamily="34" charset="0"/>
              <a:buChar char="•"/>
            </a:pPr>
            <a:endParaRPr lang="de-DE" dirty="0"/>
          </a:p>
          <a:p>
            <a:endParaRPr lang="de-DE" dirty="0"/>
          </a:p>
          <a:p>
            <a:r>
              <a:rPr lang="de-DE" dirty="0"/>
              <a:t>Quellen: </a:t>
            </a:r>
          </a:p>
          <a:p>
            <a:pPr marL="171450" indent="-171450">
              <a:buFont typeface="Arial" panose="020B0604020202020204" pitchFamily="34" charset="0"/>
              <a:buChar char="•"/>
            </a:pPr>
            <a:r>
              <a:rPr lang="de-DE" dirty="0"/>
              <a:t>https://studyflix.de/ingenieurwissenschaften/was-ist-energie-4442</a:t>
            </a:r>
          </a:p>
          <a:p>
            <a:pPr marL="171450" indent="-171450">
              <a:buFont typeface="Arial" panose="020B0604020202020204" pitchFamily="34" charset="0"/>
              <a:buChar char="•"/>
            </a:pPr>
            <a:r>
              <a:rPr lang="de-DE" dirty="0"/>
              <a:t>Calder, Barnabas (2021): Architecture. </a:t>
            </a:r>
            <a:r>
              <a:rPr lang="de-DE" dirty="0" err="1"/>
              <a:t>From</a:t>
            </a:r>
            <a:r>
              <a:rPr lang="de-DE" dirty="0"/>
              <a:t> </a:t>
            </a:r>
            <a:r>
              <a:rPr lang="de-DE" dirty="0" err="1"/>
              <a:t>Prehistory</a:t>
            </a:r>
            <a:r>
              <a:rPr lang="de-DE" dirty="0"/>
              <a:t> </a:t>
            </a:r>
            <a:r>
              <a:rPr lang="de-DE" dirty="0" err="1"/>
              <a:t>to</a:t>
            </a:r>
            <a:r>
              <a:rPr lang="de-DE" dirty="0"/>
              <a:t> Climate Emergency</a:t>
            </a:r>
          </a:p>
          <a:p>
            <a:endParaRPr lang="de-DE" dirty="0"/>
          </a:p>
          <a:p>
            <a:endParaRPr lang="de-DE" dirty="0"/>
          </a:p>
        </p:txBody>
      </p:sp>
      <p:sp>
        <p:nvSpPr>
          <p:cNvPr id="4" name="Foliennummernplatzhalter 3">
            <a:extLst>
              <a:ext uri="{FF2B5EF4-FFF2-40B4-BE49-F238E27FC236}">
                <a16:creationId xmlns:a16="http://schemas.microsoft.com/office/drawing/2014/main" id="{B1F4927A-71CC-3F69-6C8B-3DC31D0A7D23}"/>
              </a:ext>
            </a:extLst>
          </p:cNvPr>
          <p:cNvSpPr>
            <a:spLocks noGrp="1"/>
          </p:cNvSpPr>
          <p:nvPr>
            <p:ph type="sldNum" sz="quarter" idx="5"/>
          </p:nvPr>
        </p:nvSpPr>
        <p:spPr/>
        <p:txBody>
          <a:bodyPr/>
          <a:lstStyle/>
          <a:p>
            <a:fld id="{1C5F42F7-6364-4D22-9CE0-F57BEDCBB657}" type="slidenum">
              <a:rPr lang="de-DE" smtClean="0"/>
              <a:t>21</a:t>
            </a:fld>
            <a:endParaRPr lang="de-DE"/>
          </a:p>
        </p:txBody>
      </p:sp>
    </p:spTree>
    <p:extLst>
      <p:ext uri="{BB962C8B-B14F-4D97-AF65-F5344CB8AC3E}">
        <p14:creationId xmlns:p14="http://schemas.microsoft.com/office/powerpoint/2010/main" val="3962661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b="1" dirty="0"/>
              <a:t>Energieverbrauch über die Zeit: </a:t>
            </a:r>
          </a:p>
          <a:p>
            <a:pPr marL="171450" indent="-171450">
              <a:buFont typeface="Arial" panose="020B0604020202020204" pitchFamily="34" charset="0"/>
              <a:buChar char="•"/>
            </a:pPr>
            <a:r>
              <a:rPr lang="de-DE" dirty="0"/>
              <a:t>Früher wurde Material lokal beschafft – heute reisen billige Materialien zu den Baustellen</a:t>
            </a:r>
          </a:p>
          <a:p>
            <a:pPr marL="171450" indent="-171450">
              <a:buFont typeface="Arial" panose="020B0604020202020204" pitchFamily="34" charset="0"/>
              <a:buChar char="•"/>
            </a:pPr>
            <a:r>
              <a:rPr lang="de-DE" dirty="0"/>
              <a:t>Vor der Dampfmaschine wurde alles entweder von Menschen oder Tieren transportiert. Je mehr Menschen und Tiere arbeiteten, desto mehr Nahrung benötigten sie und desto mehr Land für die Nahrungsmittelherstellung pro Kopf wurde benötigt. </a:t>
            </a:r>
          </a:p>
          <a:p>
            <a:pPr marL="171450" indent="-171450">
              <a:buFont typeface="Arial" panose="020B0604020202020204" pitchFamily="34" charset="0"/>
              <a:buChar char="•"/>
            </a:pPr>
            <a:r>
              <a:rPr lang="de-DE" dirty="0"/>
              <a:t>Um 1900 herum: Dampfmaschinen erledigten die Arbeit von 90 Millionen Arbeitern, oder durchschnittlich 2 Arbeiter pro Einwohner (hier England, Wales und Schottland). Tier- und Menschenmuskeln machten 1900 4% des Energieverbrauchs aus, Kohle 95,5 %. </a:t>
            </a:r>
          </a:p>
          <a:p>
            <a:pPr marL="171450" indent="-171450">
              <a:buFont typeface="Arial" panose="020B0604020202020204" pitchFamily="34" charset="0"/>
              <a:buChar char="•"/>
            </a:pPr>
            <a:r>
              <a:rPr lang="de-DE" b="0" dirty="0"/>
              <a:t>0,075 kW × 8 Stunden = 0,6 Kilowattstunden (kWh) pro Arbeitstag. Das entspricht etwa dem Energiebedarf einer kleinen Glühbirne (75 W) für 8 Stunden</a:t>
            </a:r>
          </a:p>
          <a:p>
            <a:pPr marL="171450" indent="-171450">
              <a:buFont typeface="Arial" panose="020B0604020202020204" pitchFamily="34" charset="0"/>
              <a:buChar char="•"/>
            </a:pPr>
            <a:r>
              <a:rPr lang="de-DE" b="0" dirty="0"/>
              <a:t>Beispiel: 1 Tonne Zement in den 1960‘er: Muskelkraft eines Arbeiters, der 10h/Tag, 6 Tage/Woche, 11 Jahre arbeitet. Oder: Jahresproduktion Feuerholz von 3.000 qm Fläche (vorindustriell). Gleiches gilt für Stahl und Glas</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(Calder, Barnabas (2021): Architecture. </a:t>
            </a:r>
            <a:r>
              <a:rPr lang="de-DE" dirty="0" err="1"/>
              <a:t>From</a:t>
            </a:r>
            <a:r>
              <a:rPr lang="de-DE" dirty="0"/>
              <a:t> </a:t>
            </a:r>
            <a:r>
              <a:rPr lang="de-DE" dirty="0" err="1"/>
              <a:t>Prehistory</a:t>
            </a:r>
            <a:r>
              <a:rPr lang="de-DE" dirty="0"/>
              <a:t> </a:t>
            </a:r>
            <a:r>
              <a:rPr lang="de-DE" dirty="0" err="1"/>
              <a:t>to</a:t>
            </a:r>
            <a:r>
              <a:rPr lang="de-DE" dirty="0"/>
              <a:t> Climate Emergency)</a:t>
            </a:r>
          </a:p>
          <a:p>
            <a:endParaRPr lang="de-DE" dirty="0"/>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22</a:t>
            </a:fld>
            <a:endParaRPr lang="de-DE"/>
          </a:p>
        </p:txBody>
      </p:sp>
    </p:spTree>
    <p:extLst>
      <p:ext uri="{BB962C8B-B14F-4D97-AF65-F5344CB8AC3E}">
        <p14:creationId xmlns:p14="http://schemas.microsoft.com/office/powerpoint/2010/main" val="2096445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Schätzfrage an die TN: Wie viel Muskelkraft gemessen in Arbeitsjahres bräuchte man für die Herstellung des benötigten Zements für einen Kilometer Autobahn? </a:t>
            </a:r>
          </a:p>
          <a:p>
            <a:pPr marL="171450" indent="-171450">
              <a:buFont typeface="Arial" panose="020B0604020202020204" pitchFamily="34" charset="0"/>
              <a:buChar char="•"/>
            </a:pPr>
            <a:r>
              <a:rPr lang="de-DE" dirty="0"/>
              <a:t>Detaillierte Aufschlüsselung der Berechnung siehe nächste Folie</a:t>
            </a:r>
          </a:p>
        </p:txBody>
      </p:sp>
      <p:sp>
        <p:nvSpPr>
          <p:cNvPr id="4" name="Foliennummernplatzhalter 3"/>
          <p:cNvSpPr>
            <a:spLocks noGrp="1"/>
          </p:cNvSpPr>
          <p:nvPr>
            <p:ph type="sldNum" sz="quarter" idx="5"/>
          </p:nvPr>
        </p:nvSpPr>
        <p:spPr/>
        <p:txBody>
          <a:bodyPr/>
          <a:lstStyle/>
          <a:p>
            <a:fld id="{1C5F42F7-6364-4D22-9CE0-F57BEDCBB657}" type="slidenum">
              <a:rPr lang="de-DE" smtClean="0"/>
              <a:t>23</a:t>
            </a:fld>
            <a:endParaRPr lang="de-DE"/>
          </a:p>
        </p:txBody>
      </p:sp>
    </p:spTree>
    <p:extLst>
      <p:ext uri="{BB962C8B-B14F-4D97-AF65-F5344CB8AC3E}">
        <p14:creationId xmlns:p14="http://schemas.microsoft.com/office/powerpoint/2010/main" val="2549054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1 Tonne Zement : 2.614kwh Energieverbrauch</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2614x1875= 4.901.250 </a:t>
            </a:r>
            <a:r>
              <a:rPr lang="de-DE" b="0" dirty="0" err="1"/>
              <a:t>kwh</a:t>
            </a:r>
            <a:r>
              <a:rPr lang="de-DE" b="0" dirty="0"/>
              <a:t> für 1.875 Tonnen Zement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4.901.250 / 0,075=65.450.000 h Arbeit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65.450.000/10/6/53=20.550,3145 Jahre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Für 1 Kilometer vierspurige Beton-Autobahn brauchst du ca. 1.875 Tonnen Zement.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a:buNone/>
            </a:pPr>
            <a:r>
              <a:rPr lang="de-DE" b="0" dirty="0"/>
              <a:t>Annahmen für 1 km Autobahn (zweispurig je Richtung):</a:t>
            </a:r>
          </a:p>
          <a:p>
            <a:pPr>
              <a:buFont typeface="Arial" panose="020B0604020202020204" pitchFamily="34" charset="0"/>
              <a:buChar char="•"/>
            </a:pPr>
            <a:r>
              <a:rPr lang="de-DE" b="0" dirty="0"/>
              <a:t>Länge: 1.000 Meter</a:t>
            </a:r>
          </a:p>
          <a:p>
            <a:pPr>
              <a:buFont typeface="Arial" panose="020B0604020202020204" pitchFamily="34" charset="0"/>
              <a:buChar char="•"/>
            </a:pPr>
            <a:r>
              <a:rPr lang="de-DE" b="0" dirty="0"/>
              <a:t>Breite: ca. 25 Meter (inkl. Standstreifen, Mittelstreifen usw.)</a:t>
            </a:r>
          </a:p>
          <a:p>
            <a:pPr>
              <a:buFont typeface="Arial" panose="020B0604020202020204" pitchFamily="34" charset="0"/>
              <a:buChar char="•"/>
            </a:pPr>
            <a:r>
              <a:rPr lang="de-DE" b="0" dirty="0"/>
              <a:t>Betondicke: ca. 25 cm (0,25 m)</a:t>
            </a:r>
          </a:p>
          <a:p>
            <a:pPr>
              <a:buNone/>
            </a:pPr>
            <a:r>
              <a:rPr lang="de-DE" b="0" dirty="0"/>
              <a:t>➡️ Volumen des Betons:</a:t>
            </a:r>
          </a:p>
          <a:p>
            <a:pPr>
              <a:buNone/>
            </a:pPr>
            <a:r>
              <a:rPr lang="de-DE" b="0" dirty="0"/>
              <a:t>1.000 m×25 m×0,25 m=6.250 m31.000 \</a:t>
            </a:r>
            <a:r>
              <a:rPr lang="de-DE" b="0" dirty="0" err="1"/>
              <a:t>text</a:t>
            </a:r>
            <a:r>
              <a:rPr lang="de-DE" b="0" dirty="0"/>
              <a:t>{ m} \</a:t>
            </a:r>
            <a:r>
              <a:rPr lang="de-DE" b="0" dirty="0" err="1"/>
              <a:t>times</a:t>
            </a:r>
            <a:r>
              <a:rPr lang="de-DE" b="0" dirty="0"/>
              <a:t> 25 \</a:t>
            </a:r>
            <a:r>
              <a:rPr lang="de-DE" b="0" dirty="0" err="1"/>
              <a:t>text</a:t>
            </a:r>
            <a:r>
              <a:rPr lang="de-DE" b="0" dirty="0"/>
              <a:t>{ m} \</a:t>
            </a:r>
            <a:r>
              <a:rPr lang="de-DE" b="0" dirty="0" err="1"/>
              <a:t>times</a:t>
            </a:r>
            <a:r>
              <a:rPr lang="de-DE" b="0" dirty="0"/>
              <a:t> 0,25 \</a:t>
            </a:r>
            <a:r>
              <a:rPr lang="de-DE" b="0" dirty="0" err="1"/>
              <a:t>text</a:t>
            </a:r>
            <a:r>
              <a:rPr lang="de-DE" b="0" dirty="0"/>
              <a:t>{ m} = 6.250 \</a:t>
            </a:r>
            <a:r>
              <a:rPr lang="de-DE" b="0" dirty="0" err="1"/>
              <a:t>text</a:t>
            </a:r>
            <a:r>
              <a:rPr lang="de-DE" b="0" dirty="0"/>
              <a:t>{ m}^31.000 m×25 m×0,25 m=6.250 m3</a:t>
            </a:r>
          </a:p>
          <a:p>
            <a:pPr>
              <a:buNone/>
            </a:pPr>
            <a:endParaRPr lang="de-DE" b="0" dirty="0"/>
          </a:p>
          <a:p>
            <a:pPr>
              <a:buNone/>
            </a:pPr>
            <a:r>
              <a:rPr lang="de-DE" b="0" dirty="0"/>
              <a:t>Zementanteil im Beton:</a:t>
            </a:r>
          </a:p>
          <a:p>
            <a:pPr>
              <a:buFont typeface="Arial" panose="020B0604020202020204" pitchFamily="34" charset="0"/>
              <a:buChar char="•"/>
            </a:pPr>
            <a:r>
              <a:rPr lang="de-DE" b="0" dirty="0"/>
              <a:t>Im Schnitt sind in 1 m³ Beton ca. 300 kg Zement enthalten (kann je nach Rezeptur variieren).</a:t>
            </a:r>
          </a:p>
          <a:p>
            <a:pPr>
              <a:buNone/>
            </a:pPr>
            <a:r>
              <a:rPr lang="de-DE" b="0" dirty="0"/>
              <a:t>6.250 m3×300 kg=1.875.000 kg=∗∗1.875TonnenZement∗∗6.250 \</a:t>
            </a:r>
            <a:r>
              <a:rPr lang="de-DE" b="0" dirty="0" err="1"/>
              <a:t>text</a:t>
            </a:r>
            <a:r>
              <a:rPr lang="de-DE" b="0" dirty="0"/>
              <a:t>{ m}^3 \</a:t>
            </a:r>
            <a:r>
              <a:rPr lang="de-DE" b="0" dirty="0" err="1"/>
              <a:t>times</a:t>
            </a:r>
            <a:r>
              <a:rPr lang="de-DE" b="0" dirty="0"/>
              <a:t> 300 \</a:t>
            </a:r>
            <a:r>
              <a:rPr lang="de-DE" b="0" dirty="0" err="1"/>
              <a:t>text</a:t>
            </a:r>
            <a:r>
              <a:rPr lang="de-DE" b="0" dirty="0"/>
              <a:t>{ kg} = 1.875.000 \</a:t>
            </a:r>
            <a:r>
              <a:rPr lang="de-DE" b="0" dirty="0" err="1"/>
              <a:t>text</a:t>
            </a:r>
            <a:r>
              <a:rPr lang="de-DE" b="0" dirty="0"/>
              <a:t>{ kg} = **1.875 Tonnen Zement**6.250 m3×300 kg=1.875.000 kg=∗∗1.875TonnenZement∗∗</a:t>
            </a:r>
          </a:p>
          <a:p>
            <a:pPr>
              <a:buNone/>
            </a:pPr>
            <a:endParaRPr lang="de-DE" b="0" dirty="0"/>
          </a:p>
          <a:p>
            <a:pPr>
              <a:buNone/>
            </a:pPr>
            <a:r>
              <a:rPr lang="de-DE" b="0" dirty="0"/>
              <a:t>Ergebnis:</a:t>
            </a:r>
          </a:p>
          <a:p>
            <a:pPr>
              <a:buNone/>
            </a:pPr>
            <a:r>
              <a:rPr lang="de-DE" b="0" dirty="0"/>
              <a:t>Für 1 Kilometer vierspurige Beton-Autobahn brauchst du ca. 1.875 Tonnen Zement.</a:t>
            </a:r>
          </a:p>
          <a:p>
            <a:r>
              <a:rPr lang="de-DE" b="0" dirty="0"/>
              <a:t>Bei Asphaltstraßen ist der Zementbedarf deutlich geringer, da Zement dort nur indirekt (z. B. für Unterbau oder Brücken) verwendet wird.</a:t>
            </a:r>
          </a:p>
          <a:p>
            <a:endParaRPr lang="de-DE" dirty="0"/>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24</a:t>
            </a:fld>
            <a:endParaRPr lang="de-DE"/>
          </a:p>
        </p:txBody>
      </p:sp>
    </p:spTree>
    <p:extLst>
      <p:ext uri="{BB962C8B-B14F-4D97-AF65-F5344CB8AC3E}">
        <p14:creationId xmlns:p14="http://schemas.microsoft.com/office/powerpoint/2010/main" val="37339559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7C037-9530-078A-1541-9FD72963FF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B26E4C-3597-E42F-9A25-6770BC45B35C}"/>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55B82D02-3D0C-CC59-C681-F82275016CAC}"/>
              </a:ext>
            </a:extLst>
          </p:cNvPr>
          <p:cNvSpPr>
            <a:spLocks noGrp="1"/>
          </p:cNvSpPr>
          <p:nvPr>
            <p:ph type="body" idx="1"/>
          </p:nvPr>
        </p:nvSpPr>
        <p:spPr/>
        <p:txBody>
          <a:bodyPr/>
          <a:lstStyle/>
          <a:p>
            <a:pPr marL="171450" indent="-171450">
              <a:buFont typeface="Arial" panose="020B0604020202020204" pitchFamily="34" charset="0"/>
              <a:buChar char="•"/>
            </a:pPr>
            <a:r>
              <a:rPr lang="de-DE" dirty="0"/>
              <a:t>Überleitung zu Abschnitt 2 des Moduls: Was wollen wir erreichen?</a:t>
            </a:r>
          </a:p>
          <a:p>
            <a:pPr marL="171450" indent="-171450">
              <a:buFont typeface="Arial" panose="020B0604020202020204" pitchFamily="34" charset="0"/>
              <a:buChar char="•"/>
            </a:pPr>
            <a:r>
              <a:rPr lang="de-DE" dirty="0"/>
              <a:t>Lernziel: </a:t>
            </a:r>
            <a:r>
              <a:rPr lang="de-DE" sz="1200" dirty="0">
                <a:solidFill>
                  <a:schemeClr val="bg1"/>
                </a:solidFill>
                <a:latin typeface="Neue Plak Text" panose="020B0804030202020204" pitchFamily="34" charset="0"/>
              </a:rPr>
              <a:t>Reflektieren, wo die Baubranche heute und in Zukunft steht. Diskutieren, ob nachhaltiges Bauen nicht nur Ziel, sondern auch Weg sein kann.</a:t>
            </a:r>
            <a:endParaRPr lang="de-DE" dirty="0"/>
          </a:p>
        </p:txBody>
      </p:sp>
      <p:sp>
        <p:nvSpPr>
          <p:cNvPr id="4" name="Foliennummernplatzhalter 3">
            <a:extLst>
              <a:ext uri="{FF2B5EF4-FFF2-40B4-BE49-F238E27FC236}">
                <a16:creationId xmlns:a16="http://schemas.microsoft.com/office/drawing/2014/main" id="{5E3B41DE-4B43-4076-D4B0-B8E003852CA5}"/>
              </a:ext>
            </a:extLst>
          </p:cNvPr>
          <p:cNvSpPr>
            <a:spLocks noGrp="1"/>
          </p:cNvSpPr>
          <p:nvPr>
            <p:ph type="sldNum" sz="quarter" idx="5"/>
          </p:nvPr>
        </p:nvSpPr>
        <p:spPr/>
        <p:txBody>
          <a:bodyPr/>
          <a:lstStyle/>
          <a:p>
            <a:fld id="{1C5F42F7-6364-4D22-9CE0-F57BEDCBB657}" type="slidenum">
              <a:rPr lang="de-DE" smtClean="0"/>
              <a:t>25</a:t>
            </a:fld>
            <a:endParaRPr lang="de-DE"/>
          </a:p>
        </p:txBody>
      </p:sp>
    </p:spTree>
    <p:extLst>
      <p:ext uri="{BB962C8B-B14F-4D97-AF65-F5344CB8AC3E}">
        <p14:creationId xmlns:p14="http://schemas.microsoft.com/office/powerpoint/2010/main" val="1078433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b="1" dirty="0"/>
              <a:t>Fakten zur Baubranche in Deutschland:</a:t>
            </a:r>
          </a:p>
          <a:p>
            <a:pPr marL="171450" indent="-171450">
              <a:buFont typeface="Arial" panose="020B0604020202020204" pitchFamily="34" charset="0"/>
              <a:buChar char="•"/>
            </a:pPr>
            <a:r>
              <a:rPr lang="de-DE" dirty="0"/>
              <a:t>Das Baugewerbe ist der zweitgrößte Industriesektor in der EU, sowohl was die Wirtschaft als auch die Beschäftigung betrifft. Als solche spielt sie eine wichtige Rolle für die europäische Wirtschaft. </a:t>
            </a:r>
          </a:p>
          <a:p>
            <a:pPr>
              <a:buNone/>
            </a:pPr>
            <a:r>
              <a:rPr lang="de-DE" b="0" dirty="0"/>
              <a:t>Die Branche ist sehr fragmentiert:</a:t>
            </a:r>
          </a:p>
          <a:p>
            <a:pPr marL="171450" indent="-171450">
              <a:buFont typeface="Arial" panose="020B0604020202020204" pitchFamily="34" charset="0"/>
              <a:buChar char="•"/>
            </a:pPr>
            <a:r>
              <a:rPr lang="de-DE" b="0" dirty="0"/>
              <a:t>Über 95 % der Bauunternehmen in der EU sind kleine oder mittlere Betriebe (KMU).</a:t>
            </a:r>
          </a:p>
          <a:p>
            <a:pPr marL="171450" indent="-171450">
              <a:buFont typeface="Arial" panose="020B0604020202020204" pitchFamily="34" charset="0"/>
              <a:buChar char="•"/>
            </a:pPr>
            <a:r>
              <a:rPr lang="de-DE" b="0" dirty="0"/>
              <a:t>Das führt zu unterschiedlicher Innovationsgeschwindigkeit, z. B. bei Digitalisierung oder nachhaltigem Bauen.</a:t>
            </a:r>
          </a:p>
          <a:p>
            <a:endParaRPr lang="de-DE" dirty="0"/>
          </a:p>
          <a:p>
            <a:pPr>
              <a:buNone/>
            </a:pPr>
            <a:r>
              <a:rPr lang="de-DE" b="0" dirty="0"/>
              <a:t>Herausforderungen: Fachkräftemangel &amp; Digitalisierung, Die Branche kämpft mit:</a:t>
            </a:r>
          </a:p>
          <a:p>
            <a:pPr marL="171450" indent="-171450">
              <a:buFont typeface="Arial" panose="020B0604020202020204" pitchFamily="34" charset="0"/>
              <a:buChar char="•"/>
            </a:pPr>
            <a:r>
              <a:rPr lang="de-DE" b="0" dirty="0"/>
              <a:t>Fachkräftemangel, insbesondere im Handwerk und Ingenieurwesen.</a:t>
            </a:r>
          </a:p>
          <a:p>
            <a:pPr marL="171450" indent="-171450">
              <a:buFont typeface="Arial" panose="020B0604020202020204" pitchFamily="34" charset="0"/>
              <a:buChar char="•"/>
            </a:pPr>
            <a:r>
              <a:rPr lang="de-DE" b="0" dirty="0"/>
              <a:t>Nachholbedarf bei Digitalisierung, z. B. in Bereichen wie Building Information Modeling (BIM), Automatisierung und datenbasiertem Planen/Bauen.</a:t>
            </a:r>
          </a:p>
          <a:p>
            <a:pPr marL="0" indent="0">
              <a:buFont typeface="Arial" panose="020B0604020202020204" pitchFamily="34" charset="0"/>
              <a:buNone/>
            </a:pPr>
            <a:r>
              <a:rPr lang="de-DE" dirty="0">
                <a:sym typeface="Wingdings" panose="05000000000000000000" pitchFamily="2" charset="2"/>
              </a:rPr>
              <a:t> </a:t>
            </a:r>
            <a:r>
              <a:rPr lang="de-DE" dirty="0"/>
              <a:t>Frage an TN: welche weiteren Herausforderungen sehen Sie? Wie gehen Sie in Ihrer Arbeit mit diesen Herausforderungen um? Wird das von Azubis thematisiert?</a:t>
            </a:r>
          </a:p>
          <a:p>
            <a:pPr marL="171450" indent="-171450">
              <a:buFont typeface="Arial" panose="020B0604020202020204" pitchFamily="34" charset="0"/>
              <a:buChar char="•"/>
            </a:pPr>
            <a:endParaRPr lang="de-DE" dirty="0"/>
          </a:p>
          <a:p>
            <a:pPr marL="0" indent="0">
              <a:buFont typeface="Arial" panose="020B0604020202020204" pitchFamily="34" charset="0"/>
              <a:buNone/>
            </a:pPr>
            <a:r>
              <a:rPr lang="de-DE" dirty="0"/>
              <a:t>Quellen: </a:t>
            </a:r>
          </a:p>
          <a:p>
            <a:pPr marL="171450" indent="-171450">
              <a:buFont typeface="Arial" panose="020B0604020202020204" pitchFamily="34" charset="0"/>
              <a:buChar char="•"/>
            </a:pPr>
            <a:r>
              <a:rPr lang="de-DE" dirty="0"/>
              <a:t>https://single-market-economy.ec.europa.eu/document/download/3a5c3e39-6722-4c26-8ecb-919c19640d31_en?filename=construction_Factsheet_V3.pdf</a:t>
            </a:r>
          </a:p>
          <a:p>
            <a:pPr marL="171450" indent="-171450">
              <a:buFont typeface="Arial" panose="020B0604020202020204" pitchFamily="34" charset="0"/>
              <a:buChar char="•"/>
            </a:pPr>
            <a:r>
              <a:rPr lang="de-DE" dirty="0"/>
              <a:t>https://www.ela.europa.eu/sites/default/files/2024-05/EURES-Shortages_Report-V8.pdf</a:t>
            </a:r>
          </a:p>
        </p:txBody>
      </p:sp>
      <p:sp>
        <p:nvSpPr>
          <p:cNvPr id="4" name="Foliennummernplatzhalter 3"/>
          <p:cNvSpPr>
            <a:spLocks noGrp="1"/>
          </p:cNvSpPr>
          <p:nvPr>
            <p:ph type="sldNum" sz="quarter" idx="5"/>
          </p:nvPr>
        </p:nvSpPr>
        <p:spPr/>
        <p:txBody>
          <a:bodyPr/>
          <a:lstStyle/>
          <a:p>
            <a:fld id="{1C5F42F7-6364-4D22-9CE0-F57BEDCBB657}" type="slidenum">
              <a:rPr lang="de-DE" smtClean="0"/>
              <a:t>26</a:t>
            </a:fld>
            <a:endParaRPr lang="de-DE"/>
          </a:p>
        </p:txBody>
      </p:sp>
    </p:spTree>
    <p:extLst>
      <p:ext uri="{BB962C8B-B14F-4D97-AF65-F5344CB8AC3E}">
        <p14:creationId xmlns:p14="http://schemas.microsoft.com/office/powerpoint/2010/main" val="1673998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b="1" dirty="0"/>
              <a:t>Die Baubranche steht unter Druck </a:t>
            </a:r>
          </a:p>
          <a:p>
            <a:pPr marL="171450" indent="-171450">
              <a:buFont typeface="Arial" panose="020B0604020202020204" pitchFamily="34" charset="0"/>
              <a:buChar char="•"/>
            </a:pPr>
            <a:r>
              <a:rPr lang="de-DE" sz="1200" dirty="0"/>
              <a:t>hoher Ressourcen- und Energieverbrauch </a:t>
            </a:r>
          </a:p>
          <a:p>
            <a:pPr marL="171450" indent="-171450">
              <a:buFont typeface="Arial" panose="020B0604020202020204" pitchFamily="34" charset="0"/>
              <a:buChar char="•"/>
            </a:pPr>
            <a:r>
              <a:rPr lang="de-DE" sz="1200" dirty="0"/>
              <a:t>steigende Preise für Energie und Material</a:t>
            </a:r>
          </a:p>
          <a:p>
            <a:pPr marL="171450" indent="-171450">
              <a:buFont typeface="Arial" panose="020B0604020202020204" pitchFamily="34" charset="0"/>
              <a:buChar char="•"/>
            </a:pPr>
            <a:r>
              <a:rPr lang="de-DE" sz="1200" dirty="0"/>
              <a:t>Komplexe und unsichere Lieferketten</a:t>
            </a:r>
          </a:p>
          <a:p>
            <a:pPr marL="171450" indent="-171450">
              <a:buFont typeface="Arial" panose="020B0604020202020204" pitchFamily="34" charset="0"/>
              <a:buChar char="•"/>
            </a:pPr>
            <a:r>
              <a:rPr lang="de-DE" sz="1200" dirty="0"/>
              <a:t>hohe CO2 Emissionen</a:t>
            </a:r>
          </a:p>
          <a:p>
            <a:pPr marL="171450" indent="-171450">
              <a:buFont typeface="Arial" panose="020B0604020202020204" pitchFamily="34" charset="0"/>
              <a:buChar char="•"/>
            </a:pPr>
            <a:r>
              <a:rPr lang="de-DE" sz="1200" dirty="0"/>
              <a:t>hohes Abfallaufkommen</a:t>
            </a:r>
          </a:p>
          <a:p>
            <a:pPr marL="171450" indent="-171450">
              <a:buFont typeface="Arial" panose="020B0604020202020204" pitchFamily="34" charset="0"/>
              <a:buChar char="•"/>
            </a:pPr>
            <a:r>
              <a:rPr lang="de-DE" sz="1200" dirty="0"/>
              <a:t>Herausforderungen: Fachkräftemangel und Digitalisierung </a:t>
            </a:r>
          </a:p>
          <a:p>
            <a:endParaRPr lang="de-DE" dirty="0"/>
          </a:p>
          <a:p>
            <a:endParaRPr lang="de-DE" dirty="0"/>
          </a:p>
          <a:p>
            <a:r>
              <a:rPr lang="de-DE" dirty="0"/>
              <a:t>Quellen</a:t>
            </a:r>
          </a:p>
          <a:p>
            <a:pPr marL="171450" indent="-171450">
              <a:buFont typeface="Arial" panose="020B0604020202020204" pitchFamily="34" charset="0"/>
              <a:buChar char="•"/>
            </a:pPr>
            <a:r>
              <a:rPr lang="de-DE" dirty="0"/>
              <a:t>https://single-market-economy.ec.europa.eu/document/download/3a5c3e39-6722-4c26-8ecb-919c19640d31_en?filename=construction_Factsheet_V3.pdf</a:t>
            </a:r>
          </a:p>
        </p:txBody>
      </p:sp>
      <p:sp>
        <p:nvSpPr>
          <p:cNvPr id="4" name="Foliennummernplatzhalter 3"/>
          <p:cNvSpPr>
            <a:spLocks noGrp="1"/>
          </p:cNvSpPr>
          <p:nvPr>
            <p:ph type="sldNum" sz="quarter" idx="5"/>
          </p:nvPr>
        </p:nvSpPr>
        <p:spPr/>
        <p:txBody>
          <a:bodyPr/>
          <a:lstStyle/>
          <a:p>
            <a:fld id="{1C5F42F7-6364-4D22-9CE0-F57BEDCBB657}" type="slidenum">
              <a:rPr lang="de-DE" smtClean="0"/>
              <a:t>27</a:t>
            </a:fld>
            <a:endParaRPr lang="de-DE"/>
          </a:p>
        </p:txBody>
      </p:sp>
    </p:spTree>
    <p:extLst>
      <p:ext uri="{BB962C8B-B14F-4D97-AF65-F5344CB8AC3E}">
        <p14:creationId xmlns:p14="http://schemas.microsoft.com/office/powerpoint/2010/main" val="3825773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Was ist nachhaltiges Bauen? Definition nach der DGNB</a:t>
            </a:r>
          </a:p>
          <a:p>
            <a:pPr marL="171450" indent="-171450">
              <a:buFont typeface="Arial" panose="020B0604020202020204" pitchFamily="34" charset="0"/>
              <a:buChar char="•"/>
            </a:pPr>
            <a:r>
              <a:rPr lang="de-DE" sz="1200" b="0" dirty="0">
                <a:solidFill>
                  <a:srgbClr val="F3972B"/>
                </a:solidFill>
                <a:latin typeface="FreightText Pro Book" panose="02000603060000020004" pitchFamily="50" charset="0"/>
              </a:rPr>
              <a:t>Ökonomisch</a:t>
            </a:r>
            <a:r>
              <a:rPr lang="de-DE" sz="1200" b="0" dirty="0">
                <a:solidFill>
                  <a:schemeClr val="tx1"/>
                </a:solidFill>
                <a:latin typeface="FreightText Pro Book" panose="02000603060000020004" pitchFamily="50" charset="0"/>
              </a:rPr>
              <a:t>: Gebäude wirtschaftlich sinnvoll planen, bauen und betreiben, um es langfristig zu nutzen</a:t>
            </a:r>
          </a:p>
          <a:p>
            <a:pPr marL="171450" indent="-171450">
              <a:buFont typeface="Arial" panose="020B0604020202020204" pitchFamily="34" charset="0"/>
              <a:buChar char="•"/>
            </a:pPr>
            <a:r>
              <a:rPr lang="de-DE" sz="1200" b="0" dirty="0">
                <a:solidFill>
                  <a:srgbClr val="F3972B"/>
                </a:solidFill>
                <a:latin typeface="FreightText Pro Book" panose="02000603060000020004" pitchFamily="50" charset="0"/>
              </a:rPr>
              <a:t>Ökologisch</a:t>
            </a:r>
            <a:r>
              <a:rPr lang="de-DE" sz="1200" b="0" dirty="0">
                <a:solidFill>
                  <a:schemeClr val="tx1"/>
                </a:solidFill>
                <a:latin typeface="FreightText Pro Book" panose="02000603060000020004" pitchFamily="50" charset="0"/>
              </a:rPr>
              <a:t>: Ressourcen- und umweltschonend bauen, Schad- und Risikostoffe vermeiden</a:t>
            </a:r>
          </a:p>
          <a:p>
            <a:pPr marL="171450" indent="-171450">
              <a:buFont typeface="Arial" panose="020B0604020202020204" pitchFamily="34" charset="0"/>
              <a:buChar char="•"/>
            </a:pPr>
            <a:r>
              <a:rPr lang="de-DE" sz="1200" b="0" dirty="0">
                <a:solidFill>
                  <a:srgbClr val="F3972B"/>
                </a:solidFill>
                <a:latin typeface="FreightText Pro Book" panose="02000603060000020004" pitchFamily="50" charset="0"/>
              </a:rPr>
              <a:t>Sozial</a:t>
            </a:r>
            <a:r>
              <a:rPr lang="de-DE" sz="1200" b="0" dirty="0">
                <a:solidFill>
                  <a:schemeClr val="tx1"/>
                </a:solidFill>
                <a:latin typeface="FreightText Pro Book" panose="02000603060000020004" pitchFamily="50" charset="0"/>
              </a:rPr>
              <a:t>: Auf Gesundheit, Komfort und Wohlbefinden der Menschen, die Gebäude bewohnen, achten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https://www.dgnb.de/de/nachhaltiges-bauen/nachhaltigkeitsansatz-der-dgnbrnative zum linearen Wirtschaftsmodell: schädlicher Rohstoffabbau auf der einen, Abfallansammlung auf der anderen Seite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https://www.youtube.com/watch?v=DT-UvOnXdsY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28</a:t>
            </a:fld>
            <a:endParaRPr lang="de-DE"/>
          </a:p>
        </p:txBody>
      </p:sp>
    </p:spTree>
    <p:extLst>
      <p:ext uri="{BB962C8B-B14F-4D97-AF65-F5344CB8AC3E}">
        <p14:creationId xmlns:p14="http://schemas.microsoft.com/office/powerpoint/2010/main" val="3860983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a:buNone/>
            </a:pPr>
            <a:r>
              <a:rPr lang="de-DE" b="1" dirty="0"/>
              <a:t>1. Neue Marktchancen und Aufträge</a:t>
            </a:r>
          </a:p>
          <a:p>
            <a:pPr>
              <a:buFont typeface="Arial" panose="020B0604020202020204" pitchFamily="34" charset="0"/>
              <a:buChar char="•"/>
            </a:pPr>
            <a:r>
              <a:rPr lang="de-DE" b="0" dirty="0"/>
              <a:t>Sanierungswelle und Förderprogramme (z. B. durch die EU-Taxonomie, KfW-Förderung, kommunale Klimaziele) bringen dauerhaft Aufträge, z. B. für energetische Sanierungen, Holzbau, Gebäudebegrünung.</a:t>
            </a:r>
          </a:p>
          <a:p>
            <a:pPr>
              <a:buFont typeface="Arial" panose="020B0604020202020204" pitchFamily="34" charset="0"/>
              <a:buChar char="•"/>
            </a:pPr>
            <a:r>
              <a:rPr lang="de-DE" b="0" dirty="0"/>
              <a:t>Öffentliche Ausschreibungen setzen immer öfter auf Nachhaltigkeit → Firmen mit Know-how sind im Vorteil.</a:t>
            </a:r>
          </a:p>
          <a:p>
            <a:pPr>
              <a:buFont typeface="Arial" panose="020B0604020202020204" pitchFamily="34" charset="0"/>
              <a:buChar char="•"/>
            </a:pPr>
            <a:r>
              <a:rPr lang="de-DE" b="0" dirty="0"/>
              <a:t>Private Kunden achten stärker auf Energieeffizienz = Nachfrage nach nachhaltigem Bauen wächst.</a:t>
            </a:r>
          </a:p>
          <a:p>
            <a:pPr>
              <a:buNone/>
            </a:pPr>
            <a:r>
              <a:rPr lang="de-DE" b="0" dirty="0"/>
              <a:t>Beispiel: Ein Betrieb, der früh auf Wärmepumpen und Photovoltaik-Nachrüstung gesetzt hat, wird heute kaum noch arbeitslos.</a:t>
            </a:r>
          </a:p>
          <a:p>
            <a:pPr>
              <a:buNone/>
            </a:pPr>
            <a:endParaRPr lang="de-DE" b="1" dirty="0"/>
          </a:p>
          <a:p>
            <a:pPr>
              <a:buNone/>
            </a:pPr>
            <a:r>
              <a:rPr lang="de-DE" b="1" dirty="0"/>
              <a:t>2. Material- und Kostenersparnis durch Kreislaufwirtschaft</a:t>
            </a:r>
          </a:p>
          <a:p>
            <a:pPr>
              <a:buFont typeface="Arial" panose="020B0604020202020204" pitchFamily="34" charset="0"/>
              <a:buChar char="•"/>
            </a:pPr>
            <a:r>
              <a:rPr lang="de-DE" b="0" dirty="0"/>
              <a:t>Recycling von Baustoffen (z. B. Ziegel, Holz, Dämmung) senkt die Abhängigkeit von teuren Neu-Materialien.</a:t>
            </a:r>
          </a:p>
          <a:p>
            <a:pPr>
              <a:buFont typeface="Arial" panose="020B0604020202020204" pitchFamily="34" charset="0"/>
              <a:buChar char="•"/>
            </a:pPr>
            <a:r>
              <a:rPr lang="de-DE" b="0" dirty="0"/>
              <a:t>Materialpässe und digitale Bauwerksdokumentation helfen, Baustoffe planvoll wiederzuverwenden.</a:t>
            </a:r>
          </a:p>
          <a:p>
            <a:pPr>
              <a:buFont typeface="Arial" panose="020B0604020202020204" pitchFamily="34" charset="0"/>
              <a:buChar char="•"/>
            </a:pPr>
            <a:r>
              <a:rPr lang="de-DE" b="0" dirty="0"/>
              <a:t>Weniger Abfall = weniger Entsorgungskosten = ökonomischer Vorteil.</a:t>
            </a:r>
          </a:p>
          <a:p>
            <a:pPr>
              <a:buNone/>
            </a:pPr>
            <a:r>
              <a:rPr lang="de-DE" b="0" dirty="0"/>
              <a:t>→ In Krisenzeiten (Lieferengpässe, hohe Materialpreise) bedeutet das: Weniger abhängig, flexibler, günstiger.</a:t>
            </a:r>
          </a:p>
          <a:p>
            <a:pPr>
              <a:buNone/>
            </a:pPr>
            <a:endParaRPr lang="de-DE" b="1" dirty="0"/>
          </a:p>
          <a:p>
            <a:pPr>
              <a:buNone/>
            </a:pPr>
            <a:r>
              <a:rPr lang="de-DE" b="1" dirty="0"/>
              <a:t>3. Nachwuchs und Fachkräfte binden durch Sinn und Innovation</a:t>
            </a:r>
          </a:p>
          <a:p>
            <a:pPr>
              <a:buFont typeface="Arial" panose="020B0604020202020204" pitchFamily="34" charset="0"/>
              <a:buChar char="•"/>
            </a:pPr>
            <a:r>
              <a:rPr lang="de-DE" b="0" dirty="0"/>
              <a:t>Junge Menschen wollen sinnvolle Berufe mit Zukunft → Nachhaltigkeit wirkt als Magnet für Azubis.</a:t>
            </a:r>
          </a:p>
          <a:p>
            <a:pPr>
              <a:buFont typeface="Arial" panose="020B0604020202020204" pitchFamily="34" charset="0"/>
              <a:buChar char="•"/>
            </a:pPr>
            <a:r>
              <a:rPr lang="de-DE" b="0" dirty="0"/>
              <a:t>Nachhaltiges Bauen verbindet Handwerk mit Innovation, z. B. Smart-Building, Dämmstoffe aus Hanf, Lehmbau.</a:t>
            </a:r>
          </a:p>
          <a:p>
            <a:pPr>
              <a:buFont typeface="Arial" panose="020B0604020202020204" pitchFamily="34" charset="0"/>
              <a:buChar char="•"/>
            </a:pPr>
            <a:r>
              <a:rPr lang="de-DE" b="0" dirty="0"/>
              <a:t>Modernisierung des Handwerks macht Berufe attraktiver → hilft gegen Fachkräftemangel.</a:t>
            </a:r>
          </a:p>
          <a:p>
            <a:pPr>
              <a:buNone/>
            </a:pPr>
            <a:endParaRPr lang="de-DE" b="1" dirty="0"/>
          </a:p>
          <a:p>
            <a:pPr>
              <a:buNone/>
            </a:pPr>
            <a:r>
              <a:rPr lang="de-DE" b="1" dirty="0"/>
              <a:t>4. Weniger Risiko durch Zukunftsorientierung</a:t>
            </a:r>
          </a:p>
          <a:p>
            <a:pPr>
              <a:buFont typeface="Arial" panose="020B0604020202020204" pitchFamily="34" charset="0"/>
              <a:buChar char="•"/>
            </a:pPr>
            <a:r>
              <a:rPr lang="de-DE" b="0" dirty="0"/>
              <a:t>Bauen nach neuen Standards (z. B. GEG, ESG-Kriterien) schützt vor strenger werdenden Auflagen.</a:t>
            </a:r>
          </a:p>
          <a:p>
            <a:pPr>
              <a:buFont typeface="Arial" panose="020B0604020202020204" pitchFamily="34" charset="0"/>
              <a:buChar char="•"/>
            </a:pPr>
            <a:r>
              <a:rPr lang="de-DE" b="0" dirty="0"/>
              <a:t>Gebäude, die nachhaltig gebaut oder saniert wurden, verlieren weniger an Wert.</a:t>
            </a:r>
          </a:p>
          <a:p>
            <a:pPr>
              <a:buFont typeface="Arial" panose="020B0604020202020204" pitchFamily="34" charset="0"/>
              <a:buChar char="•"/>
            </a:pPr>
            <a:r>
              <a:rPr lang="de-DE" b="0" dirty="0"/>
              <a:t>Wer heute auf fossile Heizsysteme setzt, riskiert hohe Kosten morgen. Wer früh umstellt, bleibt wettbewerbsfähig.</a:t>
            </a:r>
          </a:p>
          <a:p>
            <a:endParaRPr lang="de-DE" dirty="0"/>
          </a:p>
          <a:p>
            <a:r>
              <a:rPr lang="de-DE" dirty="0"/>
              <a:t>https://www.ressource-deutschland.de/fileadmin/user_upload/1_Themen/h_Publikationen/Broschueren/VDI_ZRE_Broschuere_Nachhaltiges_Bauen_bf.pdf</a:t>
            </a:r>
          </a:p>
          <a:p>
            <a:r>
              <a:rPr lang="de-DE" dirty="0"/>
              <a:t>https://www.ibp.fraunhofer.de/de/kompetenzen/ganzheitliche-bilanzierung/nachhaltiges-bauen.html</a:t>
            </a:r>
          </a:p>
          <a:p>
            <a:r>
              <a:rPr lang="de-DE" dirty="0"/>
              <a:t>https://single-market-economy.ec.europa.eu/sectors/construction/construction-transition-pathway_en</a:t>
            </a:r>
          </a:p>
          <a:p>
            <a:r>
              <a:rPr lang="de-DE" dirty="0"/>
              <a:t>https://static.dgnb.de/fileadmin/dgnb-ev/en/topics/circular-economy/DGNB_Report_CircularEconomy-EN.pdf</a:t>
            </a:r>
          </a:p>
          <a:p>
            <a:r>
              <a:rPr lang="de-DE"/>
              <a:t>https://www.testsysteme.de/downloads/studienergebnisse-azubi-recruiting-trends-2023?dwnld=dwl_se-art-2023&amp;campaignid=10140460934&amp;adgroupid=105308803881&amp;adid=437810708295&amp;gad_source=1&amp;gad_campaignid=10140460934&amp;gclid=CjwKCAjwnN3OBhA8EiwAfpTYeiTImuCGNBnBhg_WzCPpSUZF5AqU1cG6QWVgAiOBfmHD-e6tQRwixhoC3QQQAvD_BwE</a:t>
            </a:r>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29</a:t>
            </a:fld>
            <a:endParaRPr lang="de-DE"/>
          </a:p>
        </p:txBody>
      </p:sp>
    </p:spTree>
    <p:extLst>
      <p:ext uri="{BB962C8B-B14F-4D97-AF65-F5344CB8AC3E}">
        <p14:creationId xmlns:p14="http://schemas.microsoft.com/office/powerpoint/2010/main" val="642898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dirty="0"/>
              <a:t>Sprechnotizen für die Moderation: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dirty="0"/>
              <a:t>Hier holen wir ziemlich weit aus. Aus der Geschichte können wir viel lernen, auch über nachhaltiges Bauen.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dirty="0"/>
              <a:t>Es ist interessant zu sehen, wie sich die Art und Weise des Bauens über die Menschheitsgeschichte entwickelte, was die Art des Bauens mit der zur Verfügung stehenden Energie zu tun hat und wie alt manche Bautechniken gleichzeitig sind.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Quellen für mehr Informationen zu diesem Thema: </a:t>
            </a:r>
          </a:p>
          <a:p>
            <a:pPr marL="171450" indent="-171450">
              <a:buFont typeface="Arial" panose="020B0604020202020204" pitchFamily="34" charset="0"/>
              <a:buChar char="•"/>
            </a:pPr>
            <a:r>
              <a:rPr lang="de-DE" dirty="0"/>
              <a:t>https://www.mannheimer-morgen.de/ratgeber_artikel,-ratgeber-hausbau-frueher-und-heute-ein-portrait-_arid,1562687.html?&amp;npg</a:t>
            </a:r>
          </a:p>
          <a:p>
            <a:pPr marL="171450" indent="-171450">
              <a:buFont typeface="Arial" panose="020B0604020202020204" pitchFamily="34" charset="0"/>
              <a:buChar char="•"/>
            </a:pPr>
            <a:r>
              <a:rPr lang="de-DE" dirty="0"/>
              <a:t>https://de.wikipedia.org/wiki/Geschichte_der_Architektur#Klassische_Antike</a:t>
            </a:r>
          </a:p>
          <a:p>
            <a:pPr marL="171450" indent="-171450">
              <a:buFont typeface="Arial" panose="020B0604020202020204" pitchFamily="34" charset="0"/>
              <a:buChar char="•"/>
            </a:pPr>
            <a:r>
              <a:rPr lang="de-DE" dirty="0"/>
              <a:t>https://www.planet-wissen.de/technik/werkstoffe/beton_der_formbare_stein/index.html</a:t>
            </a:r>
          </a:p>
        </p:txBody>
      </p:sp>
      <p:sp>
        <p:nvSpPr>
          <p:cNvPr id="4" name="Foliennummernplatzhalter 3"/>
          <p:cNvSpPr>
            <a:spLocks noGrp="1"/>
          </p:cNvSpPr>
          <p:nvPr>
            <p:ph type="sldNum" sz="quarter" idx="5"/>
          </p:nvPr>
        </p:nvSpPr>
        <p:spPr/>
        <p:txBody>
          <a:bodyPr/>
          <a:lstStyle/>
          <a:p>
            <a:fld id="{1C5F42F7-6364-4D22-9CE0-F57BEDCBB657}" type="slidenum">
              <a:rPr lang="de-DE" smtClean="0"/>
              <a:t>3</a:t>
            </a:fld>
            <a:endParaRPr lang="de-DE"/>
          </a:p>
        </p:txBody>
      </p:sp>
    </p:spTree>
    <p:extLst>
      <p:ext uri="{BB962C8B-B14F-4D97-AF65-F5344CB8AC3E}">
        <p14:creationId xmlns:p14="http://schemas.microsoft.com/office/powerpoint/2010/main" val="256198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46988-EE77-13AC-401F-AFEBA4680E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AF28F04-0CDE-4648-F2CC-2AC060F6967C}"/>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8633159F-E5F3-6964-F1E4-EBD771DCF16F}"/>
              </a:ext>
            </a:extLst>
          </p:cNvPr>
          <p:cNvSpPr>
            <a:spLocks noGrp="1"/>
          </p:cNvSpPr>
          <p:nvPr>
            <p:ph type="body" idx="1"/>
          </p:nvPr>
        </p:nvSpPr>
        <p:spPr/>
        <p:txBody>
          <a:bodyPr/>
          <a:lstStyle/>
          <a:p>
            <a:pPr marL="0" indent="0">
              <a:buFont typeface="Arial" panose="020B0604020202020204" pitchFamily="34" charset="0"/>
              <a:buNone/>
            </a:pPr>
            <a:r>
              <a:rPr lang="de-DE" dirty="0"/>
              <a:t>Diskussion mit den TN, dazu zwei Leitfragen. Die Ergebnisse bitte im Plenum zusammen tragen und auf der Tafel/Whiteboard notieren </a:t>
            </a:r>
          </a:p>
          <a:p>
            <a:pPr marL="0" indent="0">
              <a:buFont typeface="Arial" panose="020B0604020202020204" pitchFamily="34" charset="0"/>
              <a:buNone/>
            </a:pPr>
            <a:endParaRPr lang="de-DE" dirty="0"/>
          </a:p>
          <a:p>
            <a:pPr marL="571500" indent="-571500" algn="l">
              <a:buFont typeface="Arial" panose="020B0604020202020204" pitchFamily="34" charset="0"/>
              <a:buChar char="•"/>
            </a:pPr>
            <a:r>
              <a:rPr lang="de-DE" sz="1200" dirty="0">
                <a:latin typeface="Neue Plak Text" panose="020B0804030202020204" pitchFamily="34" charset="0"/>
              </a:rPr>
              <a:t>Kann nachhaltiges Bauen ein Ausweg aus den aktuellen Krisen sein?</a:t>
            </a:r>
          </a:p>
          <a:p>
            <a:pPr marL="571500" indent="-571500" algn="l">
              <a:buFont typeface="Arial" panose="020B0604020202020204" pitchFamily="34" charset="0"/>
              <a:buChar char="•"/>
            </a:pPr>
            <a:r>
              <a:rPr lang="de-DE" sz="1200" dirty="0">
                <a:latin typeface="Neue Plak Text" panose="020B0804030202020204" pitchFamily="34" charset="0"/>
              </a:rPr>
              <a:t>Was braucht es für eine langfristige Lösung noch?</a:t>
            </a:r>
          </a:p>
        </p:txBody>
      </p:sp>
      <p:sp>
        <p:nvSpPr>
          <p:cNvPr id="4" name="Foliennummernplatzhalter 3">
            <a:extLst>
              <a:ext uri="{FF2B5EF4-FFF2-40B4-BE49-F238E27FC236}">
                <a16:creationId xmlns:a16="http://schemas.microsoft.com/office/drawing/2014/main" id="{6B8B64A9-69C8-9244-91FC-4F08E7F760B7}"/>
              </a:ext>
            </a:extLst>
          </p:cNvPr>
          <p:cNvSpPr>
            <a:spLocks noGrp="1"/>
          </p:cNvSpPr>
          <p:nvPr>
            <p:ph type="sldNum" sz="quarter" idx="5"/>
          </p:nvPr>
        </p:nvSpPr>
        <p:spPr/>
        <p:txBody>
          <a:bodyPr/>
          <a:lstStyle/>
          <a:p>
            <a:fld id="{1C5F42F7-6364-4D22-9CE0-F57BEDCBB657}" type="slidenum">
              <a:rPr lang="de-DE" smtClean="0"/>
              <a:t>30</a:t>
            </a:fld>
            <a:endParaRPr lang="de-DE"/>
          </a:p>
        </p:txBody>
      </p:sp>
    </p:spTree>
    <p:extLst>
      <p:ext uri="{BB962C8B-B14F-4D97-AF65-F5344CB8AC3E}">
        <p14:creationId xmlns:p14="http://schemas.microsoft.com/office/powerpoint/2010/main" val="3685746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dirty="0"/>
              <a:t>Fragen/Unklarheiten/Diskussionsbedarf klären</a:t>
            </a:r>
          </a:p>
        </p:txBody>
      </p:sp>
      <p:sp>
        <p:nvSpPr>
          <p:cNvPr id="4" name="Foliennummernplatzhalter 3"/>
          <p:cNvSpPr>
            <a:spLocks noGrp="1"/>
          </p:cNvSpPr>
          <p:nvPr>
            <p:ph type="sldNum" sz="quarter" idx="5"/>
          </p:nvPr>
        </p:nvSpPr>
        <p:spPr/>
        <p:txBody>
          <a:bodyPr/>
          <a:lstStyle/>
          <a:p>
            <a:fld id="{1C5F42F7-6364-4D22-9CE0-F57BEDCBB657}" type="slidenum">
              <a:rPr lang="de-DE" smtClean="0"/>
              <a:t>31</a:t>
            </a:fld>
            <a:endParaRPr lang="de-DE"/>
          </a:p>
        </p:txBody>
      </p:sp>
    </p:spTree>
    <p:extLst>
      <p:ext uri="{BB962C8B-B14F-4D97-AF65-F5344CB8AC3E}">
        <p14:creationId xmlns:p14="http://schemas.microsoft.com/office/powerpoint/2010/main" val="3223656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29DF3-5D49-A7D3-F438-C54C8D20F73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11EE3B-4E55-2DA6-5DE8-F116EEC4A8FE}"/>
              </a:ext>
            </a:extLst>
          </p:cNvPr>
          <p:cNvSpPr>
            <a:spLocks noGrp="1" noRot="1" noChangeAspect="1"/>
          </p:cNvSpPr>
          <p:nvPr>
            <p:ph type="sldImg"/>
          </p:nvPr>
        </p:nvSpPr>
        <p:spPr/>
        <p:txBody>
          <a:bodyPr/>
          <a:lstStyle/>
          <a:p>
            <a:endParaRPr lang="de-DE"/>
          </a:p>
        </p:txBody>
      </p:sp>
      <p:sp>
        <p:nvSpPr>
          <p:cNvPr id="3" name="Notizenplatzhalter 2">
            <a:extLst>
              <a:ext uri="{FF2B5EF4-FFF2-40B4-BE49-F238E27FC236}">
                <a16:creationId xmlns:a16="http://schemas.microsoft.com/office/drawing/2014/main" id="{43F7FE7B-C670-DE65-39FE-4B9E0143FBAA}"/>
              </a:ext>
            </a:extLst>
          </p:cNvPr>
          <p:cNvSpPr>
            <a:spLocks noGrp="1"/>
          </p:cNvSpPr>
          <p:nvPr>
            <p:ph type="body" idx="1"/>
          </p:nvPr>
        </p:nvSpPr>
        <p:spPr/>
        <p:txBody>
          <a:bodyPr/>
          <a:lstStyle/>
          <a:p>
            <a:pPr marL="171450" indent="-171450">
              <a:buFont typeface="Arial" panose="020B0604020202020204" pitchFamily="34" charset="0"/>
              <a:buChar char="•"/>
            </a:pPr>
            <a:r>
              <a:rPr lang="de-DE" dirty="0"/>
              <a:t>Bedanken für die Teilnahme und Aufmerksamkeit</a:t>
            </a:r>
          </a:p>
          <a:p>
            <a:pPr marL="171450" indent="-171450">
              <a:buFont typeface="Arial" panose="020B0604020202020204" pitchFamily="34" charset="0"/>
              <a:buChar char="•"/>
            </a:pPr>
            <a:r>
              <a:rPr lang="de-DE" dirty="0"/>
              <a:t>Verweis auf die beiden Projektwebseiten, die hier verlinkt sind </a:t>
            </a:r>
          </a:p>
        </p:txBody>
      </p:sp>
      <p:sp>
        <p:nvSpPr>
          <p:cNvPr id="4" name="Foliennummernplatzhalter 3">
            <a:extLst>
              <a:ext uri="{FF2B5EF4-FFF2-40B4-BE49-F238E27FC236}">
                <a16:creationId xmlns:a16="http://schemas.microsoft.com/office/drawing/2014/main" id="{9B1484EB-6453-1EF9-B275-7534130A6679}"/>
              </a:ext>
            </a:extLst>
          </p:cNvPr>
          <p:cNvSpPr>
            <a:spLocks noGrp="1"/>
          </p:cNvSpPr>
          <p:nvPr>
            <p:ph type="sldNum" sz="quarter" idx="5"/>
          </p:nvPr>
        </p:nvSpPr>
        <p:spPr/>
        <p:txBody>
          <a:bodyPr/>
          <a:lstStyle/>
          <a:p>
            <a:fld id="{27666E0F-443F-8B4B-998E-90E85D0072D1}" type="slidenum">
              <a:rPr lang="de-DE" smtClean="0"/>
              <a:t>32</a:t>
            </a:fld>
            <a:endParaRPr lang="de-DE"/>
          </a:p>
        </p:txBody>
      </p:sp>
    </p:spTree>
    <p:extLst>
      <p:ext uri="{BB962C8B-B14F-4D97-AF65-F5344CB8AC3E}">
        <p14:creationId xmlns:p14="http://schemas.microsoft.com/office/powerpoint/2010/main" val="3856182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Kontaktmöglichkeiten zum Projektteam NBAU</a:t>
            </a:r>
          </a:p>
        </p:txBody>
      </p:sp>
      <p:sp>
        <p:nvSpPr>
          <p:cNvPr id="4" name="Foliennummernplatzhalter 3"/>
          <p:cNvSpPr>
            <a:spLocks noGrp="1"/>
          </p:cNvSpPr>
          <p:nvPr>
            <p:ph type="sldNum" sz="quarter" idx="5"/>
          </p:nvPr>
        </p:nvSpPr>
        <p:spPr/>
        <p:txBody>
          <a:bodyPr/>
          <a:lstStyle/>
          <a:p>
            <a:fld id="{1C5F42F7-6364-4D22-9CE0-F57BEDCBB657}" type="slidenum">
              <a:rPr lang="de-DE" smtClean="0"/>
              <a:t>33</a:t>
            </a:fld>
            <a:endParaRPr lang="de-DE"/>
          </a:p>
        </p:txBody>
      </p:sp>
    </p:spTree>
    <p:extLst>
      <p:ext uri="{BB962C8B-B14F-4D97-AF65-F5344CB8AC3E}">
        <p14:creationId xmlns:p14="http://schemas.microsoft.com/office/powerpoint/2010/main" val="1650662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Einstieg: Frage ins Plenum: Warum bauen Menschen? (Schutz, Kult und Religion, Demonstration von Macht und Reichtum)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Während der Frühgeschichte lebten die Menschen in Höhlen und/oder Zelten aus Tierhaut und Fellen, um sich vor der Witterung und anderen Gefahren zu schützen. Jäger und Sammler investierten nur wenig Energie/Aufwand in das Bauen, denn es lies weniger Zeit für Jagen, Feuer machen, kochen, also um den Energiebedarf der Gruppe zu decken.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Mit Ackerbau und Viehzucht (vor 12.000 Jahren) konnten die Menschen mehr Zeit und Energie ins Bauen investierten. Denn durch Ackerbau wurde etwas mehr Nahrung/Energie produziert als die Gruppe brauchte. Einige Menschen konnten also anderen Tätigkeiten nachgehen (z.B. Kleidung herstellen, bauen). Die Gesellschaft differenzierte sich, Handwerk entstand. Es wurde mit Holz, Lehm, Stroh gebaut. Es wurden auch bereits kultische Bauten aus Steinen errichtet, die teilweise heute noch stehen.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In der Antike wurden bereits ganze Städte und große Prunkbauten aus Steinen errichtet, ganz ohne moderne Technik, nur mit Muskelkraft. Es entstanden nicht nur Wohnhäuser, sondern auch administrative Gebäude, Getreidespeicher und Werkstätten. Auch diese sind teilweise heute noch erhalten. Das Kolosseum in Rom z.B. steht noch. Die Römer nutzten den sogenannten </a:t>
            </a:r>
            <a:r>
              <a:rPr lang="de-DE" b="0" i="0" dirty="0">
                <a:solidFill>
                  <a:srgbClr val="000000"/>
                </a:solidFill>
                <a:effectLst/>
                <a:latin typeface="ag-book"/>
              </a:rPr>
              <a:t>römischen Beton (Mörtel aus gebranntem Kalk und Steinbrocken). Auf dem anderen Bild sehen wir die Cheops Pyramide, das größte jemals errichtete Bauwerk. </a:t>
            </a:r>
            <a:r>
              <a:rPr lang="de-DE" dirty="0"/>
              <a:t>Zehntausende arbeiteten an der Cheops Pyramide über Jahrzehnte. Eine neue Theorie besagt, dass die Steine nicht heran geschafft wurden, sonders vor Ort gegossen. Also auch ein antiker Beton. </a:t>
            </a:r>
            <a:endParaRPr lang="de-DE" b="0" i="0" dirty="0">
              <a:solidFill>
                <a:srgbClr val="000000"/>
              </a:solidFill>
              <a:effectLst/>
              <a:latin typeface="ag-book"/>
            </a:endParaRPr>
          </a:p>
          <a:p>
            <a:endParaRPr lang="de-DE" dirty="0"/>
          </a:p>
          <a:p>
            <a:r>
              <a:rPr lang="de-DE" u="sng" dirty="0"/>
              <a:t>Quellen</a:t>
            </a:r>
            <a:r>
              <a:rPr lang="de-DE" dirty="0"/>
              <a:t>:</a:t>
            </a:r>
          </a:p>
          <a:p>
            <a:pPr marL="171450" indent="-171450">
              <a:buFont typeface="Arial" panose="020B0604020202020204" pitchFamily="34" charset="0"/>
              <a:buChar char="•"/>
            </a:pPr>
            <a:r>
              <a:rPr lang="de-DE" dirty="0"/>
              <a:t>https://www.mannheimer-morgen.de/ratgeber_artikel,-ratgeber-hausbau-frueher-und-heute-ein-portrait-_arid,1562687.html?&amp;npg</a:t>
            </a:r>
          </a:p>
          <a:p>
            <a:pPr marL="171450" indent="-171450">
              <a:buFont typeface="Arial" panose="020B0604020202020204" pitchFamily="34" charset="0"/>
              <a:buChar char="•"/>
            </a:pPr>
            <a:r>
              <a:rPr lang="de-DE" dirty="0"/>
              <a:t>https://de.wikipedia.org/wiki/Geschichte_der_Architektur#Klassische_Antike</a:t>
            </a:r>
          </a:p>
          <a:p>
            <a:pPr marL="171450" indent="-171450">
              <a:buFont typeface="Arial" panose="020B0604020202020204" pitchFamily="34" charset="0"/>
              <a:buChar char="•"/>
            </a:pPr>
            <a:r>
              <a:rPr lang="de-DE" dirty="0"/>
              <a:t>https://www.planet-wissen.de/technik/werkstoffe/beton_der_formbare_stein/index.html</a:t>
            </a:r>
          </a:p>
          <a:p>
            <a:pPr marL="171450" indent="-171450">
              <a:buFont typeface="Arial" panose="020B0604020202020204" pitchFamily="34" charset="0"/>
              <a:buChar char="•"/>
            </a:pPr>
            <a:r>
              <a:rPr lang="de-DE" dirty="0"/>
              <a:t>Calder, Barnabas (2021): Architecture. </a:t>
            </a:r>
            <a:r>
              <a:rPr lang="de-DE" dirty="0" err="1"/>
              <a:t>From</a:t>
            </a:r>
            <a:r>
              <a:rPr lang="de-DE" dirty="0"/>
              <a:t> </a:t>
            </a:r>
            <a:r>
              <a:rPr lang="de-DE" dirty="0" err="1"/>
              <a:t>Prehistory</a:t>
            </a:r>
            <a:r>
              <a:rPr lang="de-DE" dirty="0"/>
              <a:t> </a:t>
            </a:r>
            <a:r>
              <a:rPr lang="de-DE" dirty="0" err="1"/>
              <a:t>to</a:t>
            </a:r>
            <a:r>
              <a:rPr lang="de-DE" dirty="0"/>
              <a:t> Climate Emergency</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4</a:t>
            </a:fld>
            <a:endParaRPr lang="de-DE"/>
          </a:p>
        </p:txBody>
      </p:sp>
    </p:spTree>
    <p:extLst>
      <p:ext uri="{BB962C8B-B14F-4D97-AF65-F5344CB8AC3E}">
        <p14:creationId xmlns:p14="http://schemas.microsoft.com/office/powerpoint/2010/main" val="1288730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algn="l"/>
            <a:r>
              <a:rPr lang="de-DE" b="1" dirty="0"/>
              <a:t>Zwischenfazit: Bauen in der Frühgeschichte/Antike: </a:t>
            </a:r>
          </a:p>
          <a:p>
            <a:pPr marL="571500" marR="0" lvl="0" indent="-5715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DE" sz="3000" b="0" i="0" u="none" strike="noStrike" kern="1200" cap="none" spc="0" normalizeH="0" baseline="0" noProof="0" dirty="0">
                <a:ln>
                  <a:noFill/>
                </a:ln>
                <a:solidFill>
                  <a:prstClr val="white"/>
                </a:solidFill>
                <a:effectLst/>
                <a:uLnTx/>
                <a:uFillTx/>
                <a:latin typeface="Neue Plak Text" panose="020B0804030202020204" pitchFamily="34" charset="0"/>
                <a:ea typeface="+mn-ea"/>
                <a:cs typeface="+mn-cs"/>
              </a:rPr>
              <a:t>Mit Aufkommen des Ackerbaus investierten Menschen mehr Energie ins Bauen</a:t>
            </a:r>
          </a:p>
          <a:p>
            <a:pPr marL="571500" marR="0" lvl="0" indent="-5715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DE" sz="3000" b="0" i="0" u="none" strike="noStrike" kern="1200" cap="none" spc="0" normalizeH="0" baseline="0" noProof="0" dirty="0">
                <a:ln>
                  <a:noFill/>
                </a:ln>
                <a:solidFill>
                  <a:prstClr val="white"/>
                </a:solidFill>
                <a:effectLst/>
                <a:uLnTx/>
                <a:uFillTx/>
                <a:latin typeface="Neue Plak Text" panose="020B0804030202020204" pitchFamily="34" charset="0"/>
                <a:ea typeface="+mn-ea"/>
                <a:cs typeface="+mn-cs"/>
              </a:rPr>
              <a:t>Menschen bauten mit Tierhäuten, Holz, Lehm, Stroh, Stein, antikem Beton..</a:t>
            </a:r>
          </a:p>
          <a:p>
            <a:pPr marL="571500" marR="0" lvl="0" indent="-5715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DE" sz="3000" b="0" i="0" u="none" strike="noStrike" kern="1200" cap="none" spc="0" normalizeH="0" baseline="0" noProof="0" dirty="0">
                <a:ln>
                  <a:noFill/>
                </a:ln>
                <a:solidFill>
                  <a:prstClr val="white"/>
                </a:solidFill>
                <a:effectLst/>
                <a:uLnTx/>
                <a:uFillTx/>
                <a:latin typeface="Neue Plak Text" panose="020B0804030202020204" pitchFamily="34" charset="0"/>
                <a:ea typeface="+mn-ea"/>
                <a:cs typeface="+mn-cs"/>
              </a:rPr>
              <a:t>Sie entnahmen der Natur Materialien, die sich nach der Verwendung zersetzen und keinen Einfluss auf die Umwelt ausüben</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5</a:t>
            </a:fld>
            <a:endParaRPr lang="de-DE"/>
          </a:p>
        </p:txBody>
      </p:sp>
    </p:spTree>
    <p:extLst>
      <p:ext uri="{BB962C8B-B14F-4D97-AF65-F5344CB8AC3E}">
        <p14:creationId xmlns:p14="http://schemas.microsoft.com/office/powerpoint/2010/main" val="4078024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Das Frühmittelalter (nach Untergang römisches Reich) war keine gute Zeit. Das Klima kühlte sich ab, die landwirtschaftlichen Erträge sanken, die Pest wütete, die Bevölkerung schrumpfte stark, Städte verschwanden, Spezialisierung entwickelte sich zurück, auch im Bauwesen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Mit dem Hochmittelalter wurde das Klima wieder wärmer, die Landwirtschaft wurde effektiver und es wurde wieder mehr gebaut. Denn mehr Energie stand zur Verfügung. Einfache Leute bauten vor allem mit Holz, Lehm und Stroh. Bekannt sind vor allem die Fachwerkhäuser, die auch heute teilweise noch stehen. Wie die Gerberhäuser in Cottbus (Foto rechts unten).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Fachwerk ist die bürgerliche Weiterentwicklung der Lehmwellerbauten (Foto links unten), die auf dem Land in Dt. bis ins 19.Jh. gebaut wurden. Überall auf der Welt gibt es Lehmhäuser.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Großbauten (Burgen, Schlösser und Kirchen) wurden aus Steinen gebaut. Sie unterlagen einem Werksmeister, der Arbeiter anstellte. Ein qualifiziertes wanderndes Handwerk entstand. Arbeiter mussten zu den Baustellen reisen. Das Bauhandwerk spezialisierte sich: Maurer, Steinmetze, Zimmerleute, Ziegelbrenner, Dachdecker, Glaser, Maler, Ofenbauer, Tischler. Die Handwerker organisierten sich in Zünften.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Das Bauen im Mittelalter war geprägt von Wiederverwendung, Reparatur und Anpassung an das Vorhandene. Leben und Handeln war noch durch Abhängigkeit von der Natur geprägt. Baumaterialien wurden wieder- und weiterverwendet bis zu ihrem Verfall. Bsp. diente eine Kathedrale beim Rückbau als Materiallager für den Bau einer neuen Kathedrale.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800" dirty="0">
                <a:latin typeface="FreightText Pro Book" panose="02000603060000020004" pitchFamily="50" charset="0"/>
              </a:rPr>
              <a:t>Aufwand und Kosten des Bauens waren hoch. Gebäude hatten eine Lebensdauer über mehrere Generationen. Entsprach das Gebäude nicht mehr den Ansprüchen, wurde an- oder umgebaut. Gebäude verbrauchten fast keine Energie während des Betriebs.. Offene Feuer, meist kein Kamin. </a:t>
            </a:r>
          </a:p>
          <a:p>
            <a:endParaRPr lang="de-DE" dirty="0"/>
          </a:p>
          <a:p>
            <a:r>
              <a:rPr lang="de-DE" dirty="0">
                <a:latin typeface="FreightText Pro Book" panose="02000603060000020004" pitchFamily="50" charset="0"/>
              </a:rPr>
              <a:t>Quellen: </a:t>
            </a:r>
          </a:p>
          <a:p>
            <a:pPr marL="171450" indent="-171450">
              <a:buFont typeface="Arial" panose="020B0604020202020204" pitchFamily="34" charset="0"/>
              <a:buChar char="•"/>
            </a:pPr>
            <a:r>
              <a:rPr lang="de-DE" dirty="0">
                <a:latin typeface="FreightText Pro Book" panose="02000603060000020004" pitchFamily="50" charset="0"/>
              </a:rPr>
              <a:t>https://hls-dhs-dss.ch/de/articles/041548/2015-07-22/ </a:t>
            </a:r>
          </a:p>
          <a:p>
            <a:pPr marL="171450" indent="-171450">
              <a:buFont typeface="Arial" panose="020B0604020202020204" pitchFamily="34" charset="0"/>
              <a:buChar char="•"/>
            </a:pPr>
            <a:r>
              <a:rPr lang="de-DE" dirty="0">
                <a:latin typeface="FreightText Pro Book" panose="02000603060000020004" pitchFamily="50" charset="0"/>
              </a:rPr>
              <a:t>https://hls-dhs-dss.ch/de/articles/013954/2018-01-25/#HGewerbefreiheitcontraGewerbeordnungim19.und20.Jahrhundert </a:t>
            </a:r>
          </a:p>
          <a:p>
            <a:pPr marL="171450" indent="-171450">
              <a:buFont typeface="Arial" panose="020B0604020202020204" pitchFamily="34" charset="0"/>
              <a:buChar char="•"/>
            </a:pPr>
            <a:r>
              <a:rPr lang="de-DE" dirty="0"/>
              <a:t>Calder, Barnabas (2021): Architecture. </a:t>
            </a:r>
            <a:r>
              <a:rPr lang="de-DE" dirty="0" err="1"/>
              <a:t>From</a:t>
            </a:r>
            <a:r>
              <a:rPr lang="de-DE" dirty="0"/>
              <a:t> </a:t>
            </a:r>
            <a:r>
              <a:rPr lang="de-DE" dirty="0" err="1"/>
              <a:t>Prehistory</a:t>
            </a:r>
            <a:r>
              <a:rPr lang="de-DE" dirty="0"/>
              <a:t> </a:t>
            </a:r>
            <a:r>
              <a:rPr lang="de-DE" dirty="0" err="1"/>
              <a:t>to</a:t>
            </a:r>
            <a:r>
              <a:rPr lang="de-DE" dirty="0"/>
              <a:t> Climate Emergency</a:t>
            </a:r>
          </a:p>
          <a:p>
            <a:pPr marL="171450" indent="-171450">
              <a:buFont typeface="Arial" panose="020B0604020202020204" pitchFamily="34" charset="0"/>
              <a:buChar char="•"/>
            </a:pPr>
            <a:r>
              <a:rPr lang="de-DE" dirty="0"/>
              <a:t>https://www.fachwerkhaus.de/die-geschichte-des-fachwerkbaus.html</a:t>
            </a:r>
          </a:p>
          <a:p>
            <a:pPr marL="171450" indent="-171450">
              <a:buFont typeface="Arial" panose="020B0604020202020204" pitchFamily="34" charset="0"/>
              <a:buChar char="•"/>
            </a:pPr>
            <a:r>
              <a:rPr lang="de-DE" dirty="0"/>
              <a:t>Von </a:t>
            </a:r>
            <a:r>
              <a:rPr lang="de-DE" dirty="0" err="1"/>
              <a:t>Benjahdrum</a:t>
            </a:r>
            <a:r>
              <a:rPr lang="de-DE" dirty="0"/>
              <a:t> - Eigenes Werk, CC BY-SA 3.0, https://commons.wikimedia.org/w/index.php?curid=17840882</a:t>
            </a:r>
          </a:p>
          <a:p>
            <a:pPr marL="171450" indent="-171450">
              <a:buFont typeface="Arial" panose="020B0604020202020204" pitchFamily="34" charset="0"/>
              <a:buChar char="•"/>
            </a:pPr>
            <a:r>
              <a:rPr lang="de-DE" dirty="0"/>
              <a:t>https://www.golehm.de/massivlehmbau/bautechniken-massivlehm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6</a:t>
            </a:fld>
            <a:endParaRPr lang="de-DE"/>
          </a:p>
        </p:txBody>
      </p:sp>
    </p:spTree>
    <p:extLst>
      <p:ext uri="{BB962C8B-B14F-4D97-AF65-F5344CB8AC3E}">
        <p14:creationId xmlns:p14="http://schemas.microsoft.com/office/powerpoint/2010/main" val="2143044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Zwischenfazit: Bauen im Mittelalter: </a:t>
            </a:r>
          </a:p>
          <a:p>
            <a:pPr marL="571500" indent="-571500" algn="l">
              <a:buFont typeface="Arial" panose="020B0604020202020204" pitchFamily="34" charset="0"/>
              <a:buChar char="•"/>
            </a:pPr>
            <a:r>
              <a:rPr lang="de-DE" sz="1200" dirty="0">
                <a:latin typeface="Neue Plak Text" panose="020B0804030202020204" pitchFamily="34" charset="0"/>
              </a:rPr>
              <a:t>Einfache Leute bauten mit Lehm + Stroh (Fachwerk)</a:t>
            </a:r>
          </a:p>
          <a:p>
            <a:pPr marL="571500" indent="-571500" algn="l">
              <a:buFont typeface="Arial" panose="020B0604020202020204" pitchFamily="34" charset="0"/>
              <a:buChar char="•"/>
            </a:pPr>
            <a:r>
              <a:rPr lang="de-DE" sz="1200" dirty="0">
                <a:latin typeface="Neue Plak Text" panose="020B0804030202020204" pitchFamily="34" charset="0"/>
              </a:rPr>
              <a:t>Großbauten aus Stein unterlagen einem Werksmeister </a:t>
            </a:r>
          </a:p>
          <a:p>
            <a:pPr marL="571500" indent="-571500" algn="l">
              <a:buFont typeface="Arial" panose="020B0604020202020204" pitchFamily="34" charset="0"/>
              <a:buChar char="•"/>
            </a:pPr>
            <a:r>
              <a:rPr lang="de-DE" sz="1200" dirty="0">
                <a:latin typeface="Neue Plak Text" panose="020B0804030202020204" pitchFamily="34" charset="0"/>
              </a:rPr>
              <a:t>Handwerker wanderten, Zünfte entstanden</a:t>
            </a:r>
          </a:p>
          <a:p>
            <a:pPr marL="571500" indent="-571500" algn="l">
              <a:buFont typeface="Arial" panose="020B0604020202020204" pitchFamily="34" charset="0"/>
              <a:buChar char="•"/>
            </a:pPr>
            <a:r>
              <a:rPr lang="de-DE" sz="1200" dirty="0">
                <a:latin typeface="Neue Plak Text" panose="020B0804030202020204" pitchFamily="34" charset="0"/>
              </a:rPr>
              <a:t>Bauen war geprägt von Wiederverwendung und Reparatur</a:t>
            </a:r>
          </a:p>
          <a:p>
            <a:pPr marL="571500" indent="-571500" algn="l">
              <a:buFont typeface="Arial" panose="020B0604020202020204" pitchFamily="34" charset="0"/>
              <a:buChar char="•"/>
            </a:pPr>
            <a:r>
              <a:rPr lang="de-DE" sz="1200" dirty="0">
                <a:latin typeface="Neue Plak Text" panose="020B0804030202020204" pitchFamily="34" charset="0"/>
              </a:rPr>
              <a:t>Gebäude hatten eine lange Lebensdauer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7</a:t>
            </a:fld>
            <a:endParaRPr lang="de-DE"/>
          </a:p>
        </p:txBody>
      </p:sp>
    </p:spTree>
    <p:extLst>
      <p:ext uri="{BB962C8B-B14F-4D97-AF65-F5344CB8AC3E}">
        <p14:creationId xmlns:p14="http://schemas.microsoft.com/office/powerpoint/2010/main" val="335263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latin typeface="FreightText Pro Book" panose="02000603060000020004" pitchFamily="50" charset="0"/>
              </a:rPr>
              <a:t>Die Neuzeit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der Beginn der modernen Welt war die Zeit der großen Entdeckungen (Amerika, Kopernikus..) und der Kolonialisierung. Neue landwirtschaftlich Produkte (Kartoffeln und Mais) wurden aus Amerika eingefügt. Die Landwirtschaft wurde produktiver. Dadurch stand mehr Energie zur Verfügung. Weniger Menschen arbeiteten in der Landwirtschaft. Die Städte wuchsen. Die Bautechniken verbesserten sich, neue Techniken entstanden. Z.B. wurden Krane und Flaschenzüge auf Großbaustellen eingesetzt.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Ab dem 16 Jh. ersetzte Kohle vermehrt Brennholz zum heizen, schmieden und Baustoffe herstellen (Ziegel, Glas). Ab dem 17. Jh. konnten sich auch arme Haushalte Glasfenster leisten und es wurden wieder Ziegel hergestellt. Ab dem 17. Jh. setzten Ziegel sich als feuerfestes Material durch.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Bis zur Gründerzeit (1848 – 1873) baute man mit naturbasierten Stoffen. Baumaterialien in Altbauten: gebrannte Mauerziegel, Kalkputze und –</a:t>
            </a:r>
            <a:r>
              <a:rPr lang="de-DE" dirty="0" err="1">
                <a:latin typeface="FreightText Pro Book" panose="02000603060000020004" pitchFamily="50" charset="0"/>
              </a:rPr>
              <a:t>mörtel</a:t>
            </a:r>
            <a:r>
              <a:rPr lang="de-DE" dirty="0">
                <a:latin typeface="FreightText Pro Book" panose="02000603060000020004" pitchFamily="50" charset="0"/>
              </a:rPr>
              <a:t>, Massivholzkonstruktionen (Fachwerk, Decken- und Dachbalken), Lehmprodukte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Mit der Neuzeit entwickelte sich das frühkapitalistische Bauunternehmertum. Bauunternehmer arbeiteten mit mehreren Dutzend Gesellen. Viele Gewerke arbeiteten gemeinsam auf einer Baustelle.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Ende des 18.Jh. verloren Handwerker ihre Vormachtstellung. Bauunternehmer und Ingenieure übernahmen mehr Planung.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latin typeface="FreightText Pro Book" panose="02000603060000020004" pitchFamily="50"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Quellen: </a:t>
            </a:r>
          </a:p>
          <a:p>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(FNR 2019: Marktübersicht. Dämmstoffe auf nachwachsenden Rohstoffen, https://www.fnr.de/fileadmin/allgemein/pdf/broschueren/Brosch_Daemmstoffe_2020_web.pdf)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https://hls-dhs-dss.ch/de/articles/041548/2015-07-22/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latin typeface="FreightText Pro Book" panose="02000603060000020004" pitchFamily="50" charset="0"/>
              </a:rPr>
              <a:t>https://hls-dhs-dss.ch/de/articles/013954/2018-01-25/#HGewerbefreiheitcontraGewerbeordnungim19.und20.Jahrhundert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Calder, Barnabas (2021): Architecture. </a:t>
            </a:r>
            <a:r>
              <a:rPr lang="de-DE" dirty="0" err="1"/>
              <a:t>From</a:t>
            </a:r>
            <a:r>
              <a:rPr lang="de-DE" dirty="0"/>
              <a:t> </a:t>
            </a:r>
            <a:r>
              <a:rPr lang="de-DE" dirty="0" err="1"/>
              <a:t>Prehistory</a:t>
            </a:r>
            <a:r>
              <a:rPr lang="de-DE" dirty="0"/>
              <a:t> </a:t>
            </a:r>
            <a:r>
              <a:rPr lang="de-DE" dirty="0" err="1"/>
              <a:t>to</a:t>
            </a:r>
            <a:r>
              <a:rPr lang="de-DE" dirty="0"/>
              <a:t> Climate Emergency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latin typeface="FreightText Pro Book" panose="02000603060000020004" pitchFamily="50" charset="0"/>
            </a:endParaRPr>
          </a:p>
          <a:p>
            <a:endParaRPr lang="de-DE" dirty="0"/>
          </a:p>
        </p:txBody>
      </p:sp>
      <p:sp>
        <p:nvSpPr>
          <p:cNvPr id="4" name="Foliennummernplatzhalter 3"/>
          <p:cNvSpPr>
            <a:spLocks noGrp="1"/>
          </p:cNvSpPr>
          <p:nvPr>
            <p:ph type="sldNum" sz="quarter" idx="5"/>
          </p:nvPr>
        </p:nvSpPr>
        <p:spPr/>
        <p:txBody>
          <a:bodyPr/>
          <a:lstStyle/>
          <a:p>
            <a:fld id="{1C5F42F7-6364-4D22-9CE0-F57BEDCBB657}" type="slidenum">
              <a:rPr lang="de-DE" smtClean="0"/>
              <a:t>8</a:t>
            </a:fld>
            <a:endParaRPr lang="de-DE"/>
          </a:p>
        </p:txBody>
      </p:sp>
    </p:spTree>
    <p:extLst>
      <p:ext uri="{BB962C8B-B14F-4D97-AF65-F5344CB8AC3E}">
        <p14:creationId xmlns:p14="http://schemas.microsoft.com/office/powerpoint/2010/main" val="3603582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DE" b="1" dirty="0"/>
              <a:t>Zwischenfazit: Bauen in der Neuzeit</a:t>
            </a:r>
          </a:p>
          <a:p>
            <a:pPr marL="571500" indent="-571500" algn="l">
              <a:buFont typeface="Arial" panose="020B0604020202020204" pitchFamily="34" charset="0"/>
              <a:buChar char="•"/>
            </a:pPr>
            <a:r>
              <a:rPr lang="de-DE" sz="1200" dirty="0">
                <a:latin typeface="Neue Plak Text" panose="020B0804030202020204" pitchFamily="34" charset="0"/>
              </a:rPr>
              <a:t>Landwirtschaft wird produktiver, Kohle ersetzt vermehrt Feuerholz, sorgt für mehr Energie, das führt zu mehr Bauaktivität &amp; verfügbare Baustoffe (Glas, Ziegel)</a:t>
            </a:r>
          </a:p>
          <a:p>
            <a:pPr marL="571500" indent="-571500" algn="l">
              <a:buFont typeface="Arial" panose="020B0604020202020204" pitchFamily="34" charset="0"/>
              <a:buChar char="•"/>
            </a:pPr>
            <a:r>
              <a:rPr lang="de-DE" sz="1200" dirty="0">
                <a:latin typeface="Neue Plak Text" panose="020B0804030202020204" pitchFamily="34" charset="0"/>
              </a:rPr>
              <a:t>Städte wuchsen</a:t>
            </a:r>
          </a:p>
          <a:p>
            <a:pPr marL="571500" indent="-571500" algn="l">
              <a:buFont typeface="Arial" panose="020B0604020202020204" pitchFamily="34" charset="0"/>
              <a:buChar char="•"/>
            </a:pPr>
            <a:r>
              <a:rPr lang="de-DE" sz="1200" dirty="0">
                <a:latin typeface="Neue Plak Text" panose="020B0804030202020204" pitchFamily="34" charset="0"/>
              </a:rPr>
              <a:t>Bis zur Gründerzeit (2. Hälfte 19.Jh.) baute man mit naturbasierten Materialien </a:t>
            </a:r>
          </a:p>
          <a:p>
            <a:pPr marL="571500" indent="-571500" algn="l">
              <a:buFont typeface="Arial" panose="020B0604020202020204" pitchFamily="34" charset="0"/>
              <a:buChar char="•"/>
            </a:pPr>
            <a:r>
              <a:rPr lang="de-DE" sz="1200" dirty="0">
                <a:latin typeface="Neue Plak Text" panose="020B0804030202020204" pitchFamily="34" charset="0"/>
              </a:rPr>
              <a:t>Handwerker verloren an Einfluss</a:t>
            </a:r>
          </a:p>
        </p:txBody>
      </p:sp>
      <p:sp>
        <p:nvSpPr>
          <p:cNvPr id="4" name="Foliennummernplatzhalter 3"/>
          <p:cNvSpPr>
            <a:spLocks noGrp="1"/>
          </p:cNvSpPr>
          <p:nvPr>
            <p:ph type="sldNum" sz="quarter" idx="5"/>
          </p:nvPr>
        </p:nvSpPr>
        <p:spPr/>
        <p:txBody>
          <a:bodyPr/>
          <a:lstStyle/>
          <a:p>
            <a:fld id="{1C5F42F7-6364-4D22-9CE0-F57BEDCBB657}" type="slidenum">
              <a:rPr lang="de-DE" smtClean="0"/>
              <a:t>9</a:t>
            </a:fld>
            <a:endParaRPr lang="de-DE"/>
          </a:p>
        </p:txBody>
      </p:sp>
    </p:spTree>
    <p:extLst>
      <p:ext uri="{BB962C8B-B14F-4D97-AF65-F5344CB8AC3E}">
        <p14:creationId xmlns:p14="http://schemas.microsoft.com/office/powerpoint/2010/main" val="29075100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nexteconomylab.de/de/projekte/nachhaltigkeit-im-bau"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sv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3588356F-AB5C-D909-8A4D-57D7E2106F6D}"/>
              </a:ext>
            </a:extLst>
          </p:cNvPr>
          <p:cNvSpPr/>
          <p:nvPr userDrawn="1"/>
        </p:nvSpPr>
        <p:spPr>
          <a:xfrm>
            <a:off x="0" y="934224"/>
            <a:ext cx="12192000" cy="4634622"/>
          </a:xfrm>
          <a:prstGeom prst="rect">
            <a:avLst/>
          </a:prstGeom>
          <a:solidFill>
            <a:srgbClr val="182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C3818"/>
              </a:solidFill>
            </a:endParaRPr>
          </a:p>
        </p:txBody>
      </p:sp>
      <p:sp>
        <p:nvSpPr>
          <p:cNvPr id="18" name="Titel 17">
            <a:extLst>
              <a:ext uri="{FF2B5EF4-FFF2-40B4-BE49-F238E27FC236}">
                <a16:creationId xmlns:a16="http://schemas.microsoft.com/office/drawing/2014/main" id="{25E496D7-74D2-C511-BA23-768B4232B66B}"/>
              </a:ext>
            </a:extLst>
          </p:cNvPr>
          <p:cNvSpPr>
            <a:spLocks noGrp="1"/>
          </p:cNvSpPr>
          <p:nvPr>
            <p:ph type="title" hasCustomPrompt="1"/>
          </p:nvPr>
        </p:nvSpPr>
        <p:spPr>
          <a:xfrm>
            <a:off x="505251" y="1289154"/>
            <a:ext cx="5923696" cy="1781555"/>
          </a:xfrm>
          <a:prstGeom prst="rect">
            <a:avLst/>
          </a:prstGeom>
        </p:spPr>
        <p:txBody>
          <a:bodyPr>
            <a:normAutofit/>
          </a:bodyPr>
          <a:lstStyle>
            <a:lvl1pPr>
              <a:defRPr sz="3200">
                <a:solidFill>
                  <a:schemeClr val="bg1"/>
                </a:solidFill>
                <a:latin typeface="Neue Plak Wide Black" panose="020B0A07030202020204" pitchFamily="34" charset="77"/>
              </a:defRPr>
            </a:lvl1pPr>
          </a:lstStyle>
          <a:p>
            <a:r>
              <a:rPr lang="de-DE" dirty="0"/>
              <a:t>Titel</a:t>
            </a:r>
          </a:p>
        </p:txBody>
      </p:sp>
      <p:sp>
        <p:nvSpPr>
          <p:cNvPr id="21" name="Textplatzhalter 20">
            <a:extLst>
              <a:ext uri="{FF2B5EF4-FFF2-40B4-BE49-F238E27FC236}">
                <a16:creationId xmlns:a16="http://schemas.microsoft.com/office/drawing/2014/main" id="{613AB729-1F1C-4312-877E-59CF3006C98C}"/>
              </a:ext>
            </a:extLst>
          </p:cNvPr>
          <p:cNvSpPr>
            <a:spLocks noGrp="1"/>
          </p:cNvSpPr>
          <p:nvPr>
            <p:ph type="body" sz="quarter" idx="13" hasCustomPrompt="1"/>
          </p:nvPr>
        </p:nvSpPr>
        <p:spPr>
          <a:xfrm>
            <a:off x="505251" y="3346531"/>
            <a:ext cx="5923695" cy="1149649"/>
          </a:xfrm>
          <a:prstGeom prst="rect">
            <a:avLst/>
          </a:prstGeom>
        </p:spPr>
        <p:txBody>
          <a:bodyPr>
            <a:normAutofit/>
          </a:bodyPr>
          <a:lstStyle>
            <a:lvl1pPr marL="0" indent="0">
              <a:buNone/>
              <a:defRPr sz="2400" b="0">
                <a:solidFill>
                  <a:schemeClr val="bg1"/>
                </a:solidFill>
                <a:latin typeface="Neue Plak Text" panose="020B0804030202020204" pitchFamily="34" charset="0"/>
              </a:defRPr>
            </a:lvl1pPr>
          </a:lstStyle>
          <a:p>
            <a:pPr lvl="0"/>
            <a:r>
              <a:rPr lang="de-DE" dirty="0"/>
              <a:t>Name Vortragende</a:t>
            </a:r>
          </a:p>
        </p:txBody>
      </p:sp>
      <p:sp>
        <p:nvSpPr>
          <p:cNvPr id="25" name="Textplatzhalter 24">
            <a:extLst>
              <a:ext uri="{FF2B5EF4-FFF2-40B4-BE49-F238E27FC236}">
                <a16:creationId xmlns:a16="http://schemas.microsoft.com/office/drawing/2014/main" id="{79E376CF-B4C3-2000-FDCB-F5B6CEBCF8C4}"/>
              </a:ext>
            </a:extLst>
          </p:cNvPr>
          <p:cNvSpPr>
            <a:spLocks noGrp="1" noRot="1" noMove="1" noResize="1" noEditPoints="1" noAdjustHandles="1" noChangeArrowheads="1" noChangeShapeType="1"/>
          </p:cNvSpPr>
          <p:nvPr>
            <p:ph type="body" sz="quarter" idx="15" hasCustomPrompt="1"/>
          </p:nvPr>
        </p:nvSpPr>
        <p:spPr>
          <a:xfrm>
            <a:off x="505251" y="4772002"/>
            <a:ext cx="5923694" cy="473075"/>
          </a:xfrm>
          <a:prstGeom prst="rect">
            <a:avLst/>
          </a:prstGeom>
        </p:spPr>
        <p:txBody>
          <a:bodyPr>
            <a:normAutofit/>
          </a:bodyPr>
          <a:lstStyle>
            <a:lvl1pPr marL="0" indent="0">
              <a:buNone/>
              <a:defRPr sz="1600" b="1" i="0">
                <a:solidFill>
                  <a:schemeClr val="bg1"/>
                </a:solidFill>
                <a:latin typeface="FreightText Pro Bold" panose="02000803080000020004" charset="0"/>
              </a:defRPr>
            </a:lvl1pPr>
          </a:lstStyle>
          <a:p>
            <a:pPr lvl="0"/>
            <a:r>
              <a:rPr lang="de-DE" dirty="0"/>
              <a:t>Ort, Datum</a:t>
            </a:r>
          </a:p>
        </p:txBody>
      </p:sp>
      <p:sp>
        <p:nvSpPr>
          <p:cNvPr id="27" name="Bildplatzhalter 26">
            <a:extLst>
              <a:ext uri="{FF2B5EF4-FFF2-40B4-BE49-F238E27FC236}">
                <a16:creationId xmlns:a16="http://schemas.microsoft.com/office/drawing/2014/main" id="{2A45A7D6-89D9-7407-8744-2B871BE69BEC}"/>
              </a:ext>
            </a:extLst>
          </p:cNvPr>
          <p:cNvSpPr>
            <a:spLocks noGrp="1"/>
          </p:cNvSpPr>
          <p:nvPr>
            <p:ph type="pic" sz="quarter" idx="16"/>
          </p:nvPr>
        </p:nvSpPr>
        <p:spPr>
          <a:xfrm>
            <a:off x="6842125" y="934224"/>
            <a:ext cx="5349875" cy="4634622"/>
          </a:xfrm>
          <a:prstGeom prst="rect">
            <a:avLst/>
          </a:prstGeom>
        </p:spPr>
        <p:txBody>
          <a:bodyPr/>
          <a:lstStyle>
            <a:lvl1pPr>
              <a:defRPr>
                <a:solidFill>
                  <a:schemeClr val="bg1"/>
                </a:solidFill>
              </a:defRPr>
            </a:lvl1pPr>
          </a:lstStyle>
          <a:p>
            <a:endParaRPr lang="de-DE" dirty="0"/>
          </a:p>
        </p:txBody>
      </p:sp>
      <p:pic>
        <p:nvPicPr>
          <p:cNvPr id="23" name="Grafik 22" descr="Ein Bild, das Grafiken, Screenshot, Schrift, Grafikdesign enthält.&#10;&#10;Automatisch generierte Beschreibung">
            <a:extLst>
              <a:ext uri="{FF2B5EF4-FFF2-40B4-BE49-F238E27FC236}">
                <a16:creationId xmlns:a16="http://schemas.microsoft.com/office/drawing/2014/main" id="{FA0E1F6C-E08B-BC4B-6E98-B47565717B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pic>
        <p:nvPicPr>
          <p:cNvPr id="3" name="Grafik 2" descr="Ein Bild, das Text, Screenshot, Schrift, Grafiken enthält.&#10;&#10;Automatisch generierte Beschreibung">
            <a:extLst>
              <a:ext uri="{FF2B5EF4-FFF2-40B4-BE49-F238E27FC236}">
                <a16:creationId xmlns:a16="http://schemas.microsoft.com/office/drawing/2014/main" id="{6DFA9EF9-76AB-BCA4-B15E-7D31CF3314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4" name="Grafik 3">
            <a:extLst>
              <a:ext uri="{FF2B5EF4-FFF2-40B4-BE49-F238E27FC236}">
                <a16:creationId xmlns:a16="http://schemas.microsoft.com/office/drawing/2014/main" id="{99973D7A-109B-2904-82D0-0ACA6D53FADC}"/>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2826451" y="232447"/>
            <a:ext cx="1154483" cy="571915"/>
          </a:xfrm>
          <a:prstGeom prst="rect">
            <a:avLst/>
          </a:prstGeom>
        </p:spPr>
      </p:pic>
      <p:pic>
        <p:nvPicPr>
          <p:cNvPr id="6" name="Grafik 5" descr="Ein Bild, das Screenshot, Grafiken, Schrift, Grafikdesign enthält.&#10;&#10;Automatisch generierte Beschreibung">
            <a:extLst>
              <a:ext uri="{FF2B5EF4-FFF2-40B4-BE49-F238E27FC236}">
                <a16:creationId xmlns:a16="http://schemas.microsoft.com/office/drawing/2014/main" id="{2AC6A454-46D9-DBFE-BF65-4DCA6563E74B}"/>
              </a:ext>
            </a:extLst>
          </p:cNvPr>
          <p:cNvPicPr>
            <a:picLocks noChangeAspect="1"/>
          </p:cNvPicPr>
          <p:nvPr userDrawn="1"/>
        </p:nvPicPr>
        <p:blipFill>
          <a:blip r:embed="rId5">
            <a:extLst>
              <a:ext uri="{28A0092B-C50C-407E-A947-70E740481C1C}">
                <a14:useLocalDpi xmlns:a14="http://schemas.microsoft.com/office/drawing/2010/main" val="0"/>
              </a:ext>
            </a:extLst>
          </a:blip>
          <a:srcRect t="10061"/>
          <a:stretch/>
        </p:blipFill>
        <p:spPr>
          <a:xfrm>
            <a:off x="4138721" y="233678"/>
            <a:ext cx="1858513" cy="500914"/>
          </a:xfrm>
          <a:prstGeom prst="rect">
            <a:avLst/>
          </a:prstGeom>
        </p:spPr>
      </p:pic>
      <p:pic>
        <p:nvPicPr>
          <p:cNvPr id="2" name="Grafik 1">
            <a:extLst>
              <a:ext uri="{FF2B5EF4-FFF2-40B4-BE49-F238E27FC236}">
                <a16:creationId xmlns:a16="http://schemas.microsoft.com/office/drawing/2014/main" id="{FB3E9D42-02B6-8DF7-156F-1D3D68C4A9E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598873" y="5595706"/>
            <a:ext cx="4455155" cy="1262294"/>
          </a:xfrm>
          <a:prstGeom prst="rect">
            <a:avLst/>
          </a:prstGeom>
        </p:spPr>
      </p:pic>
    </p:spTree>
    <p:extLst>
      <p:ext uri="{BB962C8B-B14F-4D97-AF65-F5344CB8AC3E}">
        <p14:creationId xmlns:p14="http://schemas.microsoft.com/office/powerpoint/2010/main" val="1043465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ontaktfolie_NELA_und_BFW">
    <p:bg>
      <p:bgPr>
        <a:solidFill>
          <a:schemeClr val="bg1"/>
        </a:solidFill>
        <a:effectLst/>
      </p:bgPr>
    </p:bg>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92B2E21D-10D7-2ADC-A8D4-273D5D10B161}"/>
              </a:ext>
            </a:extLst>
          </p:cNvPr>
          <p:cNvSpPr/>
          <p:nvPr userDrawn="1"/>
        </p:nvSpPr>
        <p:spPr>
          <a:xfrm>
            <a:off x="486299" y="962667"/>
            <a:ext cx="11315176" cy="736663"/>
          </a:xfrm>
          <a:prstGeom prst="rect">
            <a:avLst/>
          </a:prstGeom>
          <a:solidFill>
            <a:srgbClr val="E8ED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platzhalter 5">
            <a:extLst>
              <a:ext uri="{FF2B5EF4-FFF2-40B4-BE49-F238E27FC236}">
                <a16:creationId xmlns:a16="http://schemas.microsoft.com/office/drawing/2014/main" id="{ADAAD358-6D56-BF67-23FB-CF1DA327C6E6}"/>
              </a:ext>
            </a:extLst>
          </p:cNvPr>
          <p:cNvSpPr>
            <a:spLocks noGrp="1"/>
          </p:cNvSpPr>
          <p:nvPr>
            <p:ph type="body" sz="quarter" idx="13" hasCustomPrompt="1"/>
          </p:nvPr>
        </p:nvSpPr>
        <p:spPr>
          <a:xfrm>
            <a:off x="505251" y="4037408"/>
            <a:ext cx="4765071" cy="505393"/>
          </a:xfrm>
          <a:prstGeom prst="rect">
            <a:avLst/>
          </a:prstGeom>
        </p:spPr>
        <p:txBody>
          <a:bodyPr>
            <a:normAutofit/>
          </a:bodyPr>
          <a:lstStyle>
            <a:lvl1pPr marL="0" indent="0">
              <a:buNone/>
              <a:defRPr sz="2000">
                <a:solidFill>
                  <a:schemeClr val="tx1"/>
                </a:solidFill>
                <a:latin typeface="FreightText Pro Book" panose="02000603060000020004" pitchFamily="2" charset="0"/>
              </a:defRPr>
            </a:lvl1pPr>
          </a:lstStyle>
          <a:p>
            <a:pPr lvl="0"/>
            <a:r>
              <a:rPr lang="de-DE" dirty="0"/>
              <a:t>E-Mailadresse der vortragenden Person(en)</a:t>
            </a:r>
          </a:p>
        </p:txBody>
      </p:sp>
      <p:sp>
        <p:nvSpPr>
          <p:cNvPr id="11" name="Textfeld 10">
            <a:extLst>
              <a:ext uri="{FF2B5EF4-FFF2-40B4-BE49-F238E27FC236}">
                <a16:creationId xmlns:a16="http://schemas.microsoft.com/office/drawing/2014/main" id="{A59A8FE2-EFE7-952B-A2B8-3189203C43D1}"/>
              </a:ext>
            </a:extLst>
          </p:cNvPr>
          <p:cNvSpPr txBox="1"/>
          <p:nvPr userDrawn="1"/>
        </p:nvSpPr>
        <p:spPr>
          <a:xfrm>
            <a:off x="511266" y="3213064"/>
            <a:ext cx="5742215" cy="707886"/>
          </a:xfrm>
          <a:prstGeom prst="rect">
            <a:avLst/>
          </a:prstGeom>
          <a:noFill/>
        </p:spPr>
        <p:txBody>
          <a:bodyPr wrap="square" rtlCol="0">
            <a:spAutoFit/>
          </a:bodyPr>
          <a:lstStyle/>
          <a:p>
            <a:pPr lvl="0"/>
            <a:r>
              <a:rPr lang="de-DE" sz="2000" dirty="0">
                <a:latin typeface="FreightText Pro Book" panose="02000603060000020004" pitchFamily="2" charset="0"/>
              </a:rPr>
              <a:t>Thomas-Mann-Str. 36</a:t>
            </a:r>
          </a:p>
          <a:p>
            <a:pPr lvl="0"/>
            <a:r>
              <a:rPr lang="de-DE" sz="2000" dirty="0">
                <a:latin typeface="FreightText Pro Book" panose="02000603060000020004" pitchFamily="2" charset="0"/>
              </a:rPr>
              <a:t>53111 Bonn</a:t>
            </a:r>
          </a:p>
        </p:txBody>
      </p:sp>
      <p:sp>
        <p:nvSpPr>
          <p:cNvPr id="12" name="Textfeld 11">
            <a:extLst>
              <a:ext uri="{FF2B5EF4-FFF2-40B4-BE49-F238E27FC236}">
                <a16:creationId xmlns:a16="http://schemas.microsoft.com/office/drawing/2014/main" id="{6AEC9CB0-BE03-66B7-2534-AD28886AE58E}"/>
              </a:ext>
            </a:extLst>
          </p:cNvPr>
          <p:cNvSpPr txBox="1"/>
          <p:nvPr userDrawn="1"/>
        </p:nvSpPr>
        <p:spPr>
          <a:xfrm>
            <a:off x="511266" y="2787186"/>
            <a:ext cx="5742214" cy="400110"/>
          </a:xfrm>
          <a:prstGeom prst="rect">
            <a:avLst/>
          </a:prstGeom>
          <a:noFill/>
        </p:spPr>
        <p:txBody>
          <a:bodyPr wrap="square" rtlCol="0">
            <a:spAutoFit/>
          </a:bodyPr>
          <a:lstStyle/>
          <a:p>
            <a:r>
              <a:rPr lang="de-DE" sz="2000" dirty="0">
                <a:solidFill>
                  <a:schemeClr val="tx1"/>
                </a:solidFill>
                <a:latin typeface="Neue Plak Text" panose="020B0804030202020204" pitchFamily="34" charset="0"/>
              </a:rPr>
              <a:t>NELA. Next Economy Lab</a:t>
            </a:r>
          </a:p>
        </p:txBody>
      </p:sp>
      <p:sp>
        <p:nvSpPr>
          <p:cNvPr id="13" name="Textfeld 12">
            <a:extLst>
              <a:ext uri="{FF2B5EF4-FFF2-40B4-BE49-F238E27FC236}">
                <a16:creationId xmlns:a16="http://schemas.microsoft.com/office/drawing/2014/main" id="{261F5FA7-5C7A-2762-BEDF-15B7F1FC1CE5}"/>
              </a:ext>
            </a:extLst>
          </p:cNvPr>
          <p:cNvSpPr txBox="1"/>
          <p:nvPr userDrawn="1"/>
        </p:nvSpPr>
        <p:spPr>
          <a:xfrm>
            <a:off x="486298" y="961912"/>
            <a:ext cx="574221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3600" dirty="0">
                <a:solidFill>
                  <a:srgbClr val="182952"/>
                </a:solidFill>
                <a:latin typeface="Neue Plak Wide Black" panose="020B0A07030202020204" pitchFamily="34" charset="77"/>
              </a:rPr>
              <a:t>Kontakt</a:t>
            </a:r>
          </a:p>
        </p:txBody>
      </p:sp>
      <p:pic>
        <p:nvPicPr>
          <p:cNvPr id="14" name="Grafik 13" descr="Ein Bild, das Schwarz, Dunkelheit, Schwarzweiß, Screenshot enthält.&#10;&#10;Automatisch generierte Beschreibung">
            <a:extLst>
              <a:ext uri="{FF2B5EF4-FFF2-40B4-BE49-F238E27FC236}">
                <a16:creationId xmlns:a16="http://schemas.microsoft.com/office/drawing/2014/main" id="{30BBDCA1-113D-AB74-BD84-FD422C244A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9238" y="4709917"/>
            <a:ext cx="448574" cy="448574"/>
          </a:xfrm>
          <a:prstGeom prst="rect">
            <a:avLst/>
          </a:prstGeom>
        </p:spPr>
      </p:pic>
      <p:sp>
        <p:nvSpPr>
          <p:cNvPr id="15" name="Textfeld 14">
            <a:extLst>
              <a:ext uri="{FF2B5EF4-FFF2-40B4-BE49-F238E27FC236}">
                <a16:creationId xmlns:a16="http://schemas.microsoft.com/office/drawing/2014/main" id="{5DA6F6BB-978E-A778-F09B-BB087604A68F}"/>
              </a:ext>
            </a:extLst>
          </p:cNvPr>
          <p:cNvSpPr txBox="1"/>
          <p:nvPr userDrawn="1"/>
        </p:nvSpPr>
        <p:spPr>
          <a:xfrm>
            <a:off x="6821289" y="2504964"/>
            <a:ext cx="9891624" cy="707886"/>
          </a:xfrm>
          <a:prstGeom prst="rect">
            <a:avLst/>
          </a:prstGeom>
          <a:noFill/>
        </p:spPr>
        <p:txBody>
          <a:bodyPr wrap="square" rtlCol="0">
            <a:spAutoFit/>
          </a:bodyPr>
          <a:lstStyle/>
          <a:p>
            <a:r>
              <a:rPr lang="de-DE" sz="2000" dirty="0">
                <a:solidFill>
                  <a:schemeClr val="tx1"/>
                </a:solidFill>
                <a:latin typeface="Neue Plak Text" panose="020B0804030202020204" pitchFamily="34" charset="0"/>
              </a:rPr>
              <a:t>Berufsförderungswerk der Bauindustrie </a:t>
            </a:r>
          </a:p>
          <a:p>
            <a:r>
              <a:rPr lang="de-DE" sz="2000" dirty="0">
                <a:solidFill>
                  <a:schemeClr val="tx1"/>
                </a:solidFill>
                <a:latin typeface="Neue Plak Text" panose="020B0804030202020204" pitchFamily="34" charset="0"/>
              </a:rPr>
              <a:t>Berlin-Brandenburg e.V.</a:t>
            </a:r>
          </a:p>
        </p:txBody>
      </p:sp>
      <p:sp>
        <p:nvSpPr>
          <p:cNvPr id="16" name="Textfeld 15">
            <a:extLst>
              <a:ext uri="{FF2B5EF4-FFF2-40B4-BE49-F238E27FC236}">
                <a16:creationId xmlns:a16="http://schemas.microsoft.com/office/drawing/2014/main" id="{4F3A5B93-9364-F078-5790-314DE8C79BD5}"/>
              </a:ext>
            </a:extLst>
          </p:cNvPr>
          <p:cNvSpPr txBox="1"/>
          <p:nvPr userDrawn="1"/>
        </p:nvSpPr>
        <p:spPr>
          <a:xfrm>
            <a:off x="6811633" y="3211701"/>
            <a:ext cx="5742215" cy="707886"/>
          </a:xfrm>
          <a:prstGeom prst="rect">
            <a:avLst/>
          </a:prstGeom>
          <a:noFill/>
        </p:spPr>
        <p:txBody>
          <a:bodyPr wrap="square" rtlCol="0">
            <a:spAutoFit/>
          </a:bodyPr>
          <a:lstStyle/>
          <a:p>
            <a:pPr lvl="0"/>
            <a:r>
              <a:rPr lang="de-DE" sz="2000" dirty="0" err="1">
                <a:solidFill>
                  <a:schemeClr val="tx1"/>
                </a:solidFill>
                <a:latin typeface="FreightText Pro Book" panose="02000603060000020004" pitchFamily="2" charset="0"/>
              </a:rPr>
              <a:t>Dissenchener</a:t>
            </a:r>
            <a:r>
              <a:rPr lang="de-DE" sz="2000" dirty="0">
                <a:solidFill>
                  <a:schemeClr val="tx1"/>
                </a:solidFill>
                <a:latin typeface="FreightText Pro Book" panose="02000603060000020004" pitchFamily="2" charset="0"/>
              </a:rPr>
              <a:t> Schulstraße 15</a:t>
            </a:r>
          </a:p>
          <a:p>
            <a:pPr lvl="0"/>
            <a:r>
              <a:rPr lang="de-DE" sz="2000" dirty="0">
                <a:solidFill>
                  <a:schemeClr val="tx1"/>
                </a:solidFill>
                <a:latin typeface="FreightText Pro Book" panose="02000603060000020004" pitchFamily="2" charset="0"/>
              </a:rPr>
              <a:t>03052 Cottbus-</a:t>
            </a:r>
            <a:r>
              <a:rPr lang="de-DE" sz="2000" dirty="0" err="1">
                <a:solidFill>
                  <a:schemeClr val="tx1"/>
                </a:solidFill>
                <a:latin typeface="FreightText Pro Book" panose="02000603060000020004" pitchFamily="2" charset="0"/>
              </a:rPr>
              <a:t>Dissenchen</a:t>
            </a:r>
            <a:endParaRPr lang="de-DE" sz="2000" dirty="0">
              <a:solidFill>
                <a:schemeClr val="tx1"/>
              </a:solidFill>
              <a:latin typeface="FreightText Pro Book" panose="02000603060000020004" pitchFamily="2" charset="0"/>
            </a:endParaRPr>
          </a:p>
        </p:txBody>
      </p:sp>
      <p:pic>
        <p:nvPicPr>
          <p:cNvPr id="20" name="Grafik 19" descr="Ein Bild, das Logo, Symbol, Grafiken, Schwarz enthält.&#10;&#10;Automatisch generierte Beschreibung">
            <a:extLst>
              <a:ext uri="{FF2B5EF4-FFF2-40B4-BE49-F238E27FC236}">
                <a16:creationId xmlns:a16="http://schemas.microsoft.com/office/drawing/2014/main" id="{C18DC9DA-DCE4-9E09-089B-17641AD0582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811633" y="5583490"/>
            <a:ext cx="429261" cy="464389"/>
          </a:xfrm>
          <a:prstGeom prst="rect">
            <a:avLst/>
          </a:prstGeom>
        </p:spPr>
      </p:pic>
      <p:pic>
        <p:nvPicPr>
          <p:cNvPr id="21" name="Grafik 20" descr="Ein Bild, das Schwarz, Dunkelheit, Schwarzweiß, Screenshot enthält.&#10;&#10;Automatisch generierte Beschreibung">
            <a:extLst>
              <a:ext uri="{FF2B5EF4-FFF2-40B4-BE49-F238E27FC236}">
                <a16:creationId xmlns:a16="http://schemas.microsoft.com/office/drawing/2014/main" id="{CFFB1FA3-FBB3-E48E-7B2F-61AA0D9259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11633" y="4666602"/>
            <a:ext cx="448574" cy="448574"/>
          </a:xfrm>
          <a:prstGeom prst="rect">
            <a:avLst/>
          </a:prstGeom>
        </p:spPr>
      </p:pic>
      <p:sp>
        <p:nvSpPr>
          <p:cNvPr id="19" name="Textplatzhalter 5">
            <a:extLst>
              <a:ext uri="{FF2B5EF4-FFF2-40B4-BE49-F238E27FC236}">
                <a16:creationId xmlns:a16="http://schemas.microsoft.com/office/drawing/2014/main" id="{14C4BA22-598D-498A-CDAB-322FFA9AA80C}"/>
              </a:ext>
            </a:extLst>
          </p:cNvPr>
          <p:cNvSpPr>
            <a:spLocks noGrp="1"/>
          </p:cNvSpPr>
          <p:nvPr>
            <p:ph type="body" sz="quarter" idx="14" hasCustomPrompt="1"/>
          </p:nvPr>
        </p:nvSpPr>
        <p:spPr>
          <a:xfrm>
            <a:off x="6821289" y="4040398"/>
            <a:ext cx="4765071" cy="505393"/>
          </a:xfrm>
          <a:prstGeom prst="rect">
            <a:avLst/>
          </a:prstGeom>
        </p:spPr>
        <p:txBody>
          <a:bodyPr>
            <a:normAutofit/>
          </a:bodyPr>
          <a:lstStyle>
            <a:lvl1pPr marL="0" indent="0">
              <a:buNone/>
              <a:defRPr sz="2000">
                <a:solidFill>
                  <a:schemeClr val="tx1"/>
                </a:solidFill>
                <a:latin typeface="FreightText Pro Book" panose="02000603060000020004" pitchFamily="2" charset="0"/>
              </a:defRPr>
            </a:lvl1pPr>
          </a:lstStyle>
          <a:p>
            <a:pPr lvl="0"/>
            <a:r>
              <a:rPr lang="de-DE" dirty="0"/>
              <a:t>E-Mailadresse der vortragenden Person(en)</a:t>
            </a:r>
          </a:p>
        </p:txBody>
      </p:sp>
      <p:pic>
        <p:nvPicPr>
          <p:cNvPr id="3" name="Grafik 2" descr="Ein Bild, das Grafiken, Screenshot, Schrift, Grafikdesign enthält.&#10;&#10;Automatisch generierte Beschreibung">
            <a:extLst>
              <a:ext uri="{FF2B5EF4-FFF2-40B4-BE49-F238E27FC236}">
                <a16:creationId xmlns:a16="http://schemas.microsoft.com/office/drawing/2014/main" id="{585C079A-57ED-E10A-9833-930FF51ED4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pic>
        <p:nvPicPr>
          <p:cNvPr id="17" name="Grafik 16" descr="Ein Bild, das Text, Screenshot, Schrift, Grafiken enthält.&#10;&#10;Automatisch generierte Beschreibung">
            <a:extLst>
              <a:ext uri="{FF2B5EF4-FFF2-40B4-BE49-F238E27FC236}">
                <a16:creationId xmlns:a16="http://schemas.microsoft.com/office/drawing/2014/main" id="{FC115E6E-9965-635E-F594-54F2A474781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4" name="Grafik 3">
            <a:extLst>
              <a:ext uri="{FF2B5EF4-FFF2-40B4-BE49-F238E27FC236}">
                <a16:creationId xmlns:a16="http://schemas.microsoft.com/office/drawing/2014/main" id="{303D84FD-3EA2-CD35-3082-00D5EBC49C75}"/>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511266" y="5185611"/>
            <a:ext cx="397879" cy="397879"/>
          </a:xfrm>
          <a:prstGeom prst="rect">
            <a:avLst/>
          </a:prstGeom>
        </p:spPr>
      </p:pic>
      <p:pic>
        <p:nvPicPr>
          <p:cNvPr id="6" name="Grafik 5">
            <a:extLst>
              <a:ext uri="{FF2B5EF4-FFF2-40B4-BE49-F238E27FC236}">
                <a16:creationId xmlns:a16="http://schemas.microsoft.com/office/drawing/2014/main" id="{9344ADD0-8B60-6A5D-F881-D467EE3633E9}"/>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6827323" y="5158491"/>
            <a:ext cx="397879" cy="397879"/>
          </a:xfrm>
          <a:prstGeom prst="rect">
            <a:avLst/>
          </a:prstGeom>
        </p:spPr>
      </p:pic>
      <p:sp>
        <p:nvSpPr>
          <p:cNvPr id="7" name="Textplatzhalter 5">
            <a:extLst>
              <a:ext uri="{FF2B5EF4-FFF2-40B4-BE49-F238E27FC236}">
                <a16:creationId xmlns:a16="http://schemas.microsoft.com/office/drawing/2014/main" id="{5C485A5E-E788-86C6-EFDF-CF540986A8C4}"/>
              </a:ext>
            </a:extLst>
          </p:cNvPr>
          <p:cNvSpPr>
            <a:spLocks noGrp="1"/>
          </p:cNvSpPr>
          <p:nvPr>
            <p:ph type="body" sz="quarter" idx="18" hasCustomPrompt="1"/>
          </p:nvPr>
        </p:nvSpPr>
        <p:spPr>
          <a:xfrm>
            <a:off x="980883" y="5236883"/>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Internetseite</a:t>
            </a:r>
          </a:p>
        </p:txBody>
      </p:sp>
      <p:sp>
        <p:nvSpPr>
          <p:cNvPr id="10" name="Textplatzhalter 5">
            <a:extLst>
              <a:ext uri="{FF2B5EF4-FFF2-40B4-BE49-F238E27FC236}">
                <a16:creationId xmlns:a16="http://schemas.microsoft.com/office/drawing/2014/main" id="{BB18B917-4DA2-7B85-AB65-114B0BB0AB04}"/>
              </a:ext>
            </a:extLst>
          </p:cNvPr>
          <p:cNvSpPr>
            <a:spLocks noGrp="1"/>
          </p:cNvSpPr>
          <p:nvPr>
            <p:ph type="body" sz="quarter" idx="19" hasCustomPrompt="1"/>
          </p:nvPr>
        </p:nvSpPr>
        <p:spPr>
          <a:xfrm>
            <a:off x="7391295" y="5233125"/>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Internetseite</a:t>
            </a:r>
          </a:p>
        </p:txBody>
      </p:sp>
      <p:sp>
        <p:nvSpPr>
          <p:cNvPr id="24" name="Textplatzhalter 5">
            <a:extLst>
              <a:ext uri="{FF2B5EF4-FFF2-40B4-BE49-F238E27FC236}">
                <a16:creationId xmlns:a16="http://schemas.microsoft.com/office/drawing/2014/main" id="{97C8EEDE-4156-410F-BCC6-3933012D958B}"/>
              </a:ext>
            </a:extLst>
          </p:cNvPr>
          <p:cNvSpPr>
            <a:spLocks noGrp="1"/>
          </p:cNvSpPr>
          <p:nvPr>
            <p:ph type="body" sz="quarter" idx="17" hasCustomPrompt="1"/>
          </p:nvPr>
        </p:nvSpPr>
        <p:spPr>
          <a:xfrm>
            <a:off x="980883" y="4802559"/>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@Accoutname</a:t>
            </a:r>
          </a:p>
        </p:txBody>
      </p:sp>
      <p:sp>
        <p:nvSpPr>
          <p:cNvPr id="25" name="Textplatzhalter 5">
            <a:extLst>
              <a:ext uri="{FF2B5EF4-FFF2-40B4-BE49-F238E27FC236}">
                <a16:creationId xmlns:a16="http://schemas.microsoft.com/office/drawing/2014/main" id="{D6BFD381-67DF-C3F0-650F-2A913F7F5D35}"/>
              </a:ext>
            </a:extLst>
          </p:cNvPr>
          <p:cNvSpPr>
            <a:spLocks noGrp="1"/>
          </p:cNvSpPr>
          <p:nvPr>
            <p:ph type="body" sz="quarter" idx="20" hasCustomPrompt="1"/>
          </p:nvPr>
        </p:nvSpPr>
        <p:spPr>
          <a:xfrm>
            <a:off x="7381426" y="4758668"/>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@Accoutname</a:t>
            </a:r>
          </a:p>
        </p:txBody>
      </p:sp>
      <p:sp>
        <p:nvSpPr>
          <p:cNvPr id="26" name="Textplatzhalter 5">
            <a:extLst>
              <a:ext uri="{FF2B5EF4-FFF2-40B4-BE49-F238E27FC236}">
                <a16:creationId xmlns:a16="http://schemas.microsoft.com/office/drawing/2014/main" id="{9F004591-733D-8116-A182-E72E2093CADB}"/>
              </a:ext>
            </a:extLst>
          </p:cNvPr>
          <p:cNvSpPr>
            <a:spLocks noGrp="1"/>
          </p:cNvSpPr>
          <p:nvPr>
            <p:ph type="body" sz="quarter" idx="21" hasCustomPrompt="1"/>
          </p:nvPr>
        </p:nvSpPr>
        <p:spPr>
          <a:xfrm>
            <a:off x="7381426" y="5668017"/>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@Accoutname</a:t>
            </a:r>
          </a:p>
        </p:txBody>
      </p:sp>
    </p:spTree>
    <p:extLst>
      <p:ext uri="{BB962C8B-B14F-4D97-AF65-F5344CB8AC3E}">
        <p14:creationId xmlns:p14="http://schemas.microsoft.com/office/powerpoint/2010/main" val="2737023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bschlussfolie">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3588356F-AB5C-D909-8A4D-57D7E2106F6D}"/>
              </a:ext>
            </a:extLst>
          </p:cNvPr>
          <p:cNvSpPr/>
          <p:nvPr userDrawn="1"/>
        </p:nvSpPr>
        <p:spPr>
          <a:xfrm>
            <a:off x="0" y="934224"/>
            <a:ext cx="12192000" cy="4634622"/>
          </a:xfrm>
          <a:prstGeom prst="rect">
            <a:avLst/>
          </a:prstGeom>
          <a:solidFill>
            <a:srgbClr val="182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0C3818"/>
              </a:solidFill>
            </a:endParaRPr>
          </a:p>
        </p:txBody>
      </p:sp>
      <p:sp>
        <p:nvSpPr>
          <p:cNvPr id="18" name="Titel 17">
            <a:extLst>
              <a:ext uri="{FF2B5EF4-FFF2-40B4-BE49-F238E27FC236}">
                <a16:creationId xmlns:a16="http://schemas.microsoft.com/office/drawing/2014/main" id="{25E496D7-74D2-C511-BA23-768B4232B66B}"/>
              </a:ext>
            </a:extLst>
          </p:cNvPr>
          <p:cNvSpPr>
            <a:spLocks noGrp="1" noRot="1" noMove="1" noResize="1" noEditPoints="1" noAdjustHandles="1" noChangeArrowheads="1" noChangeShapeType="1"/>
          </p:cNvSpPr>
          <p:nvPr>
            <p:ph type="title" hasCustomPrompt="1"/>
          </p:nvPr>
        </p:nvSpPr>
        <p:spPr>
          <a:xfrm>
            <a:off x="505251" y="1289154"/>
            <a:ext cx="5923696" cy="1969423"/>
          </a:xfrm>
          <a:prstGeom prst="rect">
            <a:avLst/>
          </a:prstGeom>
        </p:spPr>
        <p:txBody>
          <a:bodyPr>
            <a:normAutofit/>
          </a:bodyPr>
          <a:lstStyle>
            <a:lvl1pPr>
              <a:defRPr sz="3600">
                <a:solidFill>
                  <a:schemeClr val="bg1"/>
                </a:solidFill>
                <a:latin typeface="Neue Plak Wide Black" panose="020B0A07030202020204" pitchFamily="34" charset="77"/>
              </a:defRPr>
            </a:lvl1pPr>
          </a:lstStyle>
          <a:p>
            <a:r>
              <a:rPr lang="de-DE" dirty="0"/>
              <a:t>Vielen Dank für die Aufmerksamkeit und Teilnahme!</a:t>
            </a:r>
          </a:p>
        </p:txBody>
      </p:sp>
      <p:sp>
        <p:nvSpPr>
          <p:cNvPr id="21" name="Textplatzhalter 20">
            <a:extLst>
              <a:ext uri="{FF2B5EF4-FFF2-40B4-BE49-F238E27FC236}">
                <a16:creationId xmlns:a16="http://schemas.microsoft.com/office/drawing/2014/main" id="{613AB729-1F1C-4312-877E-59CF3006C98C}"/>
              </a:ext>
            </a:extLst>
          </p:cNvPr>
          <p:cNvSpPr>
            <a:spLocks noGrp="1"/>
          </p:cNvSpPr>
          <p:nvPr>
            <p:ph type="body" sz="quarter" idx="13" hasCustomPrompt="1"/>
          </p:nvPr>
        </p:nvSpPr>
        <p:spPr>
          <a:xfrm>
            <a:off x="505251" y="3458209"/>
            <a:ext cx="5923695" cy="606157"/>
          </a:xfrm>
          <a:prstGeom prst="rect">
            <a:avLst/>
          </a:prstGeom>
        </p:spPr>
        <p:txBody>
          <a:bodyPr>
            <a:normAutofit/>
          </a:bodyPr>
          <a:lstStyle>
            <a:lvl1pPr marL="0" indent="0">
              <a:buNone/>
              <a:defRPr sz="2200" b="1">
                <a:solidFill>
                  <a:schemeClr val="bg1"/>
                </a:solidFill>
                <a:latin typeface="Neue Plak Text" panose="020B0804030202020204" pitchFamily="34" charset="0"/>
              </a:defRPr>
            </a:lvl1pPr>
          </a:lstStyle>
          <a:p>
            <a:pPr lvl="0"/>
            <a:r>
              <a:rPr lang="de-DE" dirty="0"/>
              <a:t>Projekt NBAU im Internet:</a:t>
            </a:r>
          </a:p>
          <a:p>
            <a:pPr lvl="0"/>
            <a:endParaRPr lang="de-DE" dirty="0"/>
          </a:p>
        </p:txBody>
      </p:sp>
      <p:sp>
        <p:nvSpPr>
          <p:cNvPr id="27" name="Bildplatzhalter 26">
            <a:extLst>
              <a:ext uri="{FF2B5EF4-FFF2-40B4-BE49-F238E27FC236}">
                <a16:creationId xmlns:a16="http://schemas.microsoft.com/office/drawing/2014/main" id="{2A45A7D6-89D9-7407-8744-2B871BE69BEC}"/>
              </a:ext>
            </a:extLst>
          </p:cNvPr>
          <p:cNvSpPr>
            <a:spLocks noGrp="1"/>
          </p:cNvSpPr>
          <p:nvPr>
            <p:ph type="pic" sz="quarter" idx="16"/>
          </p:nvPr>
        </p:nvSpPr>
        <p:spPr>
          <a:xfrm>
            <a:off x="6842125" y="934224"/>
            <a:ext cx="5349875" cy="4634622"/>
          </a:xfrm>
          <a:prstGeom prst="rect">
            <a:avLst/>
          </a:prstGeom>
        </p:spPr>
        <p:txBody>
          <a:bodyPr/>
          <a:lstStyle>
            <a:lvl1pPr>
              <a:defRPr>
                <a:solidFill>
                  <a:schemeClr val="bg1"/>
                </a:solidFill>
              </a:defRPr>
            </a:lvl1pPr>
          </a:lstStyle>
          <a:p>
            <a:endParaRPr lang="de-DE" dirty="0"/>
          </a:p>
        </p:txBody>
      </p:sp>
      <p:pic>
        <p:nvPicPr>
          <p:cNvPr id="23" name="Grafik 22" descr="Ein Bild, das Grafiken, Screenshot, Schrift, Grafikdesign enthält.&#10;&#10;Automatisch generierte Beschreibung">
            <a:extLst>
              <a:ext uri="{FF2B5EF4-FFF2-40B4-BE49-F238E27FC236}">
                <a16:creationId xmlns:a16="http://schemas.microsoft.com/office/drawing/2014/main" id="{FA0E1F6C-E08B-BC4B-6E98-B47565717B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pic>
        <p:nvPicPr>
          <p:cNvPr id="3" name="Grafik 2" descr="Ein Bild, das Text, Screenshot, Schrift, Grafiken enthält.&#10;&#10;Automatisch generierte Beschreibung">
            <a:extLst>
              <a:ext uri="{FF2B5EF4-FFF2-40B4-BE49-F238E27FC236}">
                <a16:creationId xmlns:a16="http://schemas.microsoft.com/office/drawing/2014/main" id="{6DFA9EF9-76AB-BCA4-B15E-7D31CF3314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4" name="Grafik 3">
            <a:extLst>
              <a:ext uri="{FF2B5EF4-FFF2-40B4-BE49-F238E27FC236}">
                <a16:creationId xmlns:a16="http://schemas.microsoft.com/office/drawing/2014/main" id="{99973D7A-109B-2904-82D0-0ACA6D53FADC}"/>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2826451" y="232447"/>
            <a:ext cx="1154483" cy="571915"/>
          </a:xfrm>
          <a:prstGeom prst="rect">
            <a:avLst/>
          </a:prstGeom>
        </p:spPr>
      </p:pic>
      <p:pic>
        <p:nvPicPr>
          <p:cNvPr id="6" name="Grafik 5" descr="Ein Bild, das Screenshot, Grafiken, Schrift, Grafikdesign enthält.&#10;&#10;Automatisch generierte Beschreibung">
            <a:extLst>
              <a:ext uri="{FF2B5EF4-FFF2-40B4-BE49-F238E27FC236}">
                <a16:creationId xmlns:a16="http://schemas.microsoft.com/office/drawing/2014/main" id="{2AC6A454-46D9-DBFE-BF65-4DCA6563E74B}"/>
              </a:ext>
            </a:extLst>
          </p:cNvPr>
          <p:cNvPicPr>
            <a:picLocks noChangeAspect="1"/>
          </p:cNvPicPr>
          <p:nvPr userDrawn="1"/>
        </p:nvPicPr>
        <p:blipFill>
          <a:blip r:embed="rId5">
            <a:extLst>
              <a:ext uri="{28A0092B-C50C-407E-A947-70E740481C1C}">
                <a14:useLocalDpi xmlns:a14="http://schemas.microsoft.com/office/drawing/2010/main" val="0"/>
              </a:ext>
            </a:extLst>
          </a:blip>
          <a:srcRect t="10061"/>
          <a:stretch/>
        </p:blipFill>
        <p:spPr>
          <a:xfrm>
            <a:off x="4138721" y="233678"/>
            <a:ext cx="1858513" cy="500914"/>
          </a:xfrm>
          <a:prstGeom prst="rect">
            <a:avLst/>
          </a:prstGeom>
        </p:spPr>
      </p:pic>
      <p:sp>
        <p:nvSpPr>
          <p:cNvPr id="11" name="Textplatzhalter 20">
            <a:extLst>
              <a:ext uri="{FF2B5EF4-FFF2-40B4-BE49-F238E27FC236}">
                <a16:creationId xmlns:a16="http://schemas.microsoft.com/office/drawing/2014/main" id="{1DABCC4D-ADA9-9CBF-1C0C-307BD7B97432}"/>
              </a:ext>
            </a:extLst>
          </p:cNvPr>
          <p:cNvSpPr>
            <a:spLocks noGrp="1"/>
          </p:cNvSpPr>
          <p:nvPr>
            <p:ph type="body" sz="quarter" idx="17" hasCustomPrompt="1"/>
          </p:nvPr>
        </p:nvSpPr>
        <p:spPr>
          <a:xfrm>
            <a:off x="505251" y="4263998"/>
            <a:ext cx="5923695" cy="972236"/>
          </a:xfrm>
          <a:prstGeom prst="rect">
            <a:avLst/>
          </a:prstGeom>
        </p:spPr>
        <p:txBody>
          <a:bodyPr>
            <a:normAutofit/>
          </a:bodyPr>
          <a:lstStyle>
            <a:lvl1pPr marL="0" indent="0">
              <a:buNone/>
              <a:defRPr sz="1600" b="0">
                <a:solidFill>
                  <a:schemeClr val="bg1"/>
                </a:solidFill>
                <a:latin typeface="FreightText Pro Bold" panose="02000803080000020004" pitchFamily="50" charset="0"/>
              </a:defRPr>
            </a:lvl1pPr>
          </a:lstStyle>
          <a:p>
            <a:r>
              <a:rPr lang="de-DE" i="0" dirty="0">
                <a:hlinkClick r:id="rId6">
                  <a:extLst>
                    <a:ext uri="{A12FA001-AC4F-418D-AE19-62706E023703}">
                      <ahyp:hlinkClr xmlns:ahyp="http://schemas.microsoft.com/office/drawing/2018/hyperlinkcolor" val="tx"/>
                    </a:ext>
                  </a:extLst>
                </a:hlinkClick>
              </a:rPr>
              <a:t>https://bfw-bb.eu/nbau/</a:t>
            </a:r>
          </a:p>
          <a:p>
            <a:r>
              <a:rPr lang="de-DE" i="0" dirty="0">
                <a:hlinkClick r:id="rId6">
                  <a:extLst>
                    <a:ext uri="{A12FA001-AC4F-418D-AE19-62706E023703}">
                      <ahyp:hlinkClr xmlns:ahyp="http://schemas.microsoft.com/office/drawing/2018/hyperlinkcolor" val="tx"/>
                    </a:ext>
                  </a:extLst>
                </a:hlinkClick>
              </a:rPr>
              <a:t>https://nexteconomylab.de/de/projekte/nachhaltigkeit-im-bau</a:t>
            </a:r>
            <a:r>
              <a:rPr lang="de-DE" i="0" dirty="0"/>
              <a:t> </a:t>
            </a:r>
          </a:p>
          <a:p>
            <a:pPr lvl="0"/>
            <a:endParaRPr lang="de-DE" dirty="0"/>
          </a:p>
        </p:txBody>
      </p:sp>
      <p:pic>
        <p:nvPicPr>
          <p:cNvPr id="2" name="Grafik 1">
            <a:extLst>
              <a:ext uri="{FF2B5EF4-FFF2-40B4-BE49-F238E27FC236}">
                <a16:creationId xmlns:a16="http://schemas.microsoft.com/office/drawing/2014/main" id="{FB3E9D42-02B6-8DF7-156F-1D3D68C4A9E3}"/>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400603" y="5592517"/>
            <a:ext cx="4455155" cy="1262294"/>
          </a:xfrm>
          <a:prstGeom prst="rect">
            <a:avLst/>
          </a:prstGeom>
        </p:spPr>
      </p:pic>
    </p:spTree>
    <p:extLst>
      <p:ext uri="{BB962C8B-B14F-4D97-AF65-F5344CB8AC3E}">
        <p14:creationId xmlns:p14="http://schemas.microsoft.com/office/powerpoint/2010/main" val="2049414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Ziele und Ablauf">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BCE0808-C8A5-7B3A-DAC9-84FC36D9343B}"/>
              </a:ext>
            </a:extLst>
          </p:cNvPr>
          <p:cNvSpPr/>
          <p:nvPr userDrawn="1"/>
        </p:nvSpPr>
        <p:spPr>
          <a:xfrm>
            <a:off x="0" y="952500"/>
            <a:ext cx="12191999" cy="5905499"/>
          </a:xfrm>
          <a:prstGeom prst="rect">
            <a:avLst/>
          </a:prstGeom>
          <a:solidFill>
            <a:srgbClr val="E8ED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B9DE1CE2-78B4-055F-18A8-76EB8F83940B}"/>
              </a:ext>
            </a:extLst>
          </p:cNvPr>
          <p:cNvSpPr>
            <a:spLocks noGrp="1" noRot="1" noMove="1" noResize="1" noEditPoints="1" noAdjustHandles="1" noChangeArrowheads="1" noChangeShapeType="1"/>
          </p:cNvSpPr>
          <p:nvPr>
            <p:ph type="title" hasCustomPrompt="1"/>
          </p:nvPr>
        </p:nvSpPr>
        <p:spPr>
          <a:xfrm>
            <a:off x="559805" y="1189083"/>
            <a:ext cx="11072387" cy="685800"/>
          </a:xfrm>
          <a:prstGeom prst="rect">
            <a:avLst/>
          </a:prstGeom>
        </p:spPr>
        <p:txBody>
          <a:bodyPr anchor="t">
            <a:normAutofit/>
          </a:bodyPr>
          <a:lstStyle>
            <a:lvl1pPr>
              <a:defRPr sz="3200" b="0">
                <a:solidFill>
                  <a:srgbClr val="182952"/>
                </a:solidFill>
                <a:latin typeface="Neue Plak Wide Black" panose="020B0A07030202020204" pitchFamily="34" charset="0"/>
              </a:defRPr>
            </a:lvl1pPr>
          </a:lstStyle>
          <a:p>
            <a:r>
              <a:rPr lang="de-DE" dirty="0"/>
              <a:t>Ziele/Ablauf der Präsentation</a:t>
            </a:r>
          </a:p>
        </p:txBody>
      </p:sp>
      <p:sp>
        <p:nvSpPr>
          <p:cNvPr id="10" name="Textplatzhalter 9">
            <a:extLst>
              <a:ext uri="{FF2B5EF4-FFF2-40B4-BE49-F238E27FC236}">
                <a16:creationId xmlns:a16="http://schemas.microsoft.com/office/drawing/2014/main" id="{596ED105-A951-DB5B-3278-2C68E7898799}"/>
              </a:ext>
            </a:extLst>
          </p:cNvPr>
          <p:cNvSpPr>
            <a:spLocks noGrp="1"/>
          </p:cNvSpPr>
          <p:nvPr>
            <p:ph type="body" sz="quarter" idx="10" hasCustomPrompt="1"/>
          </p:nvPr>
        </p:nvSpPr>
        <p:spPr>
          <a:xfrm>
            <a:off x="614362" y="2111466"/>
            <a:ext cx="11017829" cy="4427557"/>
          </a:xfrm>
          <a:prstGeom prst="rect">
            <a:avLst/>
          </a:prstGeom>
        </p:spPr>
        <p:txBody>
          <a:bodyPr>
            <a:normAutofit/>
          </a:bodyPr>
          <a:lstStyle>
            <a:lvl1pPr marL="514350" indent="-514350">
              <a:buAutoNum type="arabicPeriod"/>
              <a:defRPr sz="2400" b="0">
                <a:solidFill>
                  <a:schemeClr val="tx1"/>
                </a:solidFill>
                <a:latin typeface="Neue Plak Text" panose="020B0804030202020204" pitchFamily="34" charset="0"/>
              </a:defRPr>
            </a:lvl1pPr>
            <a:lvl2pPr>
              <a:defRPr>
                <a:latin typeface="FreightText Pro Book" panose="02000603060000020004" pitchFamily="50" charset="0"/>
              </a:defRPr>
            </a:lvl2pPr>
          </a:lstStyle>
          <a:p>
            <a:pPr lvl="0"/>
            <a:r>
              <a:rPr lang="de-DE" dirty="0"/>
              <a:t>Thema XYZ</a:t>
            </a:r>
          </a:p>
          <a:p>
            <a:pPr lvl="1"/>
            <a:r>
              <a:rPr lang="de-DE" dirty="0"/>
              <a:t>Unterthema A</a:t>
            </a:r>
          </a:p>
          <a:p>
            <a:pPr lvl="1"/>
            <a:r>
              <a:rPr lang="de-DE" dirty="0"/>
              <a:t>Unterthema B</a:t>
            </a:r>
          </a:p>
          <a:p>
            <a:pPr lvl="0"/>
            <a:r>
              <a:rPr lang="de-DE" dirty="0"/>
              <a:t>Thema XYZ</a:t>
            </a:r>
          </a:p>
          <a:p>
            <a:pPr lvl="1"/>
            <a:r>
              <a:rPr lang="de-DE" dirty="0"/>
              <a:t>Unterthema C</a:t>
            </a:r>
          </a:p>
          <a:p>
            <a:pPr lvl="1"/>
            <a:r>
              <a:rPr lang="de-DE" dirty="0"/>
              <a:t>Unterthema D</a:t>
            </a:r>
          </a:p>
          <a:p>
            <a:pPr lvl="0"/>
            <a:r>
              <a:rPr lang="de-DE" dirty="0"/>
              <a:t>Thema XYZ</a:t>
            </a:r>
          </a:p>
          <a:p>
            <a:pPr lvl="1"/>
            <a:r>
              <a:rPr lang="de-DE" dirty="0"/>
              <a:t>Unterthema E</a:t>
            </a:r>
          </a:p>
          <a:p>
            <a:pPr lvl="1"/>
            <a:r>
              <a:rPr lang="de-DE" dirty="0"/>
              <a:t>Unterthema F</a:t>
            </a:r>
          </a:p>
        </p:txBody>
      </p:sp>
      <p:pic>
        <p:nvPicPr>
          <p:cNvPr id="3" name="Grafik 2" descr="Ein Bild, das Text, Screenshot, Schrift, Grafiken enthält.&#10;&#10;Automatisch generierte Beschreibung">
            <a:extLst>
              <a:ext uri="{FF2B5EF4-FFF2-40B4-BE49-F238E27FC236}">
                <a16:creationId xmlns:a16="http://schemas.microsoft.com/office/drawing/2014/main" id="{05E71F46-E836-2BEA-3D27-562EA37509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8" name="Grafik 7" descr="Ein Bild, das Grafiken, Screenshot, Schrift, Grafikdesign enthält.&#10;&#10;Automatisch generierte Beschreibung">
            <a:extLst>
              <a:ext uri="{FF2B5EF4-FFF2-40B4-BE49-F238E27FC236}">
                <a16:creationId xmlns:a16="http://schemas.microsoft.com/office/drawing/2014/main" id="{BEE409A8-BFE4-1A49-89DA-E2CF47F737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Tree>
    <p:extLst>
      <p:ext uri="{BB962C8B-B14F-4D97-AF65-F5344CB8AC3E}">
        <p14:creationId xmlns:p14="http://schemas.microsoft.com/office/powerpoint/2010/main" val="1261943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Text">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BCE0808-C8A5-7B3A-DAC9-84FC36D9343B}"/>
              </a:ext>
            </a:extLst>
          </p:cNvPr>
          <p:cNvSpPr/>
          <p:nvPr userDrawn="1"/>
        </p:nvSpPr>
        <p:spPr>
          <a:xfrm>
            <a:off x="0" y="952500"/>
            <a:ext cx="12191999" cy="5905499"/>
          </a:xfrm>
          <a:prstGeom prst="rect">
            <a:avLst/>
          </a:prstGeom>
          <a:solidFill>
            <a:srgbClr val="E8ED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B9DE1CE2-78B4-055F-18A8-76EB8F83940B}"/>
              </a:ext>
            </a:extLst>
          </p:cNvPr>
          <p:cNvSpPr>
            <a:spLocks noGrp="1"/>
          </p:cNvSpPr>
          <p:nvPr>
            <p:ph type="title" hasCustomPrompt="1"/>
          </p:nvPr>
        </p:nvSpPr>
        <p:spPr>
          <a:xfrm>
            <a:off x="559805" y="1189083"/>
            <a:ext cx="11072387" cy="685800"/>
          </a:xfrm>
          <a:prstGeom prst="rect">
            <a:avLst/>
          </a:prstGeom>
        </p:spPr>
        <p:txBody>
          <a:bodyPr anchor="t">
            <a:normAutofit/>
          </a:bodyPr>
          <a:lstStyle>
            <a:lvl1pPr>
              <a:defRPr sz="3200" b="0">
                <a:solidFill>
                  <a:srgbClr val="182952"/>
                </a:solidFill>
                <a:latin typeface="Neue Plak Wide Black" panose="020B0A07030202020204" pitchFamily="34" charset="0"/>
              </a:defRPr>
            </a:lvl1pPr>
          </a:lstStyle>
          <a:p>
            <a:r>
              <a:rPr lang="de-DE" dirty="0"/>
              <a:t>Überschrift</a:t>
            </a:r>
          </a:p>
        </p:txBody>
      </p:sp>
      <p:sp>
        <p:nvSpPr>
          <p:cNvPr id="10" name="Textplatzhalter 9">
            <a:extLst>
              <a:ext uri="{FF2B5EF4-FFF2-40B4-BE49-F238E27FC236}">
                <a16:creationId xmlns:a16="http://schemas.microsoft.com/office/drawing/2014/main" id="{596ED105-A951-DB5B-3278-2C68E7898799}"/>
              </a:ext>
            </a:extLst>
          </p:cNvPr>
          <p:cNvSpPr>
            <a:spLocks noGrp="1"/>
          </p:cNvSpPr>
          <p:nvPr>
            <p:ph type="body" sz="quarter" idx="10" hasCustomPrompt="1"/>
          </p:nvPr>
        </p:nvSpPr>
        <p:spPr>
          <a:xfrm>
            <a:off x="614362" y="2111466"/>
            <a:ext cx="11017829" cy="4090926"/>
          </a:xfrm>
          <a:prstGeom prst="rect">
            <a:avLst/>
          </a:prstGeom>
        </p:spPr>
        <p:txBody>
          <a:bodyPr>
            <a:normAutofit/>
          </a:bodyPr>
          <a:lstStyle>
            <a:lvl1pPr marL="514350" indent="-514350">
              <a:buFont typeface="Arial" panose="020B0604020202020204" pitchFamily="34" charset="0"/>
              <a:buChar char="•"/>
              <a:defRPr sz="2400" b="0">
                <a:solidFill>
                  <a:schemeClr val="tx1"/>
                </a:solidFill>
                <a:latin typeface="FreightText Pro Book" panose="02000603060000020004" pitchFamily="50" charset="0"/>
              </a:defRPr>
            </a:lvl1pPr>
          </a:lstStyle>
          <a:p>
            <a:pPr lvl="0"/>
            <a:r>
              <a:rPr lang="de-DE" dirty="0"/>
              <a:t>Text hinzufügen</a:t>
            </a:r>
          </a:p>
        </p:txBody>
      </p:sp>
      <p:pic>
        <p:nvPicPr>
          <p:cNvPr id="3" name="Grafik 2" descr="Ein Bild, das Text, Screenshot, Schrift, Grafiken enthält.&#10;&#10;Automatisch generierte Beschreibung">
            <a:extLst>
              <a:ext uri="{FF2B5EF4-FFF2-40B4-BE49-F238E27FC236}">
                <a16:creationId xmlns:a16="http://schemas.microsoft.com/office/drawing/2014/main" id="{05E71F46-E836-2BEA-3D27-562EA37509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8" name="Grafik 7" descr="Ein Bild, das Grafiken, Screenshot, Schrift, Grafikdesign enthält.&#10;&#10;Automatisch generierte Beschreibung">
            <a:extLst>
              <a:ext uri="{FF2B5EF4-FFF2-40B4-BE49-F238E27FC236}">
                <a16:creationId xmlns:a16="http://schemas.microsoft.com/office/drawing/2014/main" id="{BEE409A8-BFE4-1A49-89DA-E2CF47F737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Tree>
    <p:extLst>
      <p:ext uri="{BB962C8B-B14F-4D97-AF65-F5344CB8AC3E}">
        <p14:creationId xmlns:p14="http://schemas.microsoft.com/office/powerpoint/2010/main" val="2447501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191571A0-49BE-6C75-112E-8504C49FB21F}"/>
              </a:ext>
            </a:extLst>
          </p:cNvPr>
          <p:cNvSpPr/>
          <p:nvPr userDrawn="1"/>
        </p:nvSpPr>
        <p:spPr>
          <a:xfrm>
            <a:off x="0" y="952500"/>
            <a:ext cx="12191999" cy="5905499"/>
          </a:xfrm>
          <a:prstGeom prst="rect">
            <a:avLst/>
          </a:prstGeom>
          <a:solidFill>
            <a:srgbClr val="E8ED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E10E684C-097D-4224-083C-A8654297D5B4}"/>
              </a:ext>
            </a:extLst>
          </p:cNvPr>
          <p:cNvSpPr>
            <a:spLocks noGrp="1"/>
          </p:cNvSpPr>
          <p:nvPr>
            <p:ph type="title" hasCustomPrompt="1"/>
          </p:nvPr>
        </p:nvSpPr>
        <p:spPr>
          <a:xfrm>
            <a:off x="505249" y="1167116"/>
            <a:ext cx="6643063" cy="826861"/>
          </a:xfrm>
          <a:prstGeom prst="rect">
            <a:avLst/>
          </a:prstGeom>
        </p:spPr>
        <p:txBody>
          <a:bodyPr anchor="t"/>
          <a:lstStyle>
            <a:lvl1pPr>
              <a:defRPr sz="3200">
                <a:solidFill>
                  <a:srgbClr val="182952"/>
                </a:solidFill>
                <a:latin typeface="Neue Plak Wide Black" panose="020B0A07030202020204" pitchFamily="34" charset="0"/>
              </a:defRPr>
            </a:lvl1pPr>
          </a:lstStyle>
          <a:p>
            <a:r>
              <a:rPr lang="de-DE" dirty="0"/>
              <a:t>Überschrift</a:t>
            </a:r>
          </a:p>
        </p:txBody>
      </p:sp>
      <p:sp>
        <p:nvSpPr>
          <p:cNvPr id="9" name="Textplatzhalter 8">
            <a:extLst>
              <a:ext uri="{FF2B5EF4-FFF2-40B4-BE49-F238E27FC236}">
                <a16:creationId xmlns:a16="http://schemas.microsoft.com/office/drawing/2014/main" id="{429C4A1D-9F88-7832-AD52-A9C32D22EC25}"/>
              </a:ext>
            </a:extLst>
          </p:cNvPr>
          <p:cNvSpPr>
            <a:spLocks noGrp="1"/>
          </p:cNvSpPr>
          <p:nvPr>
            <p:ph type="body" sz="quarter" idx="12"/>
          </p:nvPr>
        </p:nvSpPr>
        <p:spPr>
          <a:xfrm>
            <a:off x="505250" y="2208592"/>
            <a:ext cx="6643062" cy="4380489"/>
          </a:xfrm>
          <a:prstGeom prst="rect">
            <a:avLst/>
          </a:prstGeom>
        </p:spPr>
        <p:txBody>
          <a:bodyPr>
            <a:normAutofit/>
          </a:bodyPr>
          <a:lstStyle>
            <a:lvl1pPr>
              <a:defRPr sz="2400">
                <a:solidFill>
                  <a:schemeClr val="tx1"/>
                </a:solidFill>
                <a:latin typeface="FreightText Pro Book" panose="02000603060000020004" pitchFamily="50" charset="0"/>
              </a:defRPr>
            </a:lvl1pPr>
          </a:lstStyle>
          <a:p>
            <a:pPr lvl="0"/>
            <a:endParaRPr lang="de-DE" dirty="0"/>
          </a:p>
        </p:txBody>
      </p:sp>
      <p:sp>
        <p:nvSpPr>
          <p:cNvPr id="6" name="Bildplatzhalter 5">
            <a:extLst>
              <a:ext uri="{FF2B5EF4-FFF2-40B4-BE49-F238E27FC236}">
                <a16:creationId xmlns:a16="http://schemas.microsoft.com/office/drawing/2014/main" id="{2EFCE420-E2E7-8C22-F727-DABBCE062D06}"/>
              </a:ext>
            </a:extLst>
          </p:cNvPr>
          <p:cNvSpPr>
            <a:spLocks noGrp="1"/>
          </p:cNvSpPr>
          <p:nvPr>
            <p:ph type="pic" sz="quarter" idx="13"/>
          </p:nvPr>
        </p:nvSpPr>
        <p:spPr>
          <a:xfrm>
            <a:off x="7591425" y="952500"/>
            <a:ext cx="4600575" cy="5905500"/>
          </a:xfrm>
          <a:prstGeom prst="rect">
            <a:avLst/>
          </a:prstGeom>
        </p:spPr>
        <p:txBody>
          <a:bodyPr/>
          <a:lstStyle/>
          <a:p>
            <a:endParaRPr lang="de-DE"/>
          </a:p>
        </p:txBody>
      </p:sp>
      <p:pic>
        <p:nvPicPr>
          <p:cNvPr id="3" name="Grafik 2" descr="Ein Bild, das Text, Screenshot, Schrift, Grafiken enthält.&#10;&#10;Automatisch generierte Beschreibung">
            <a:extLst>
              <a:ext uri="{FF2B5EF4-FFF2-40B4-BE49-F238E27FC236}">
                <a16:creationId xmlns:a16="http://schemas.microsoft.com/office/drawing/2014/main" id="{DDF8853A-65E6-15EF-1757-8BE464F14F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11" name="Grafik 10" descr="Ein Bild, das Grafiken, Screenshot, Schrift, Grafikdesign enthält.&#10;&#10;Automatisch generierte Beschreibung">
            <a:extLst>
              <a:ext uri="{FF2B5EF4-FFF2-40B4-BE49-F238E27FC236}">
                <a16:creationId xmlns:a16="http://schemas.microsoft.com/office/drawing/2014/main" id="{2D967D00-B118-5702-9595-381305BE32F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Tree>
    <p:extLst>
      <p:ext uri="{BB962C8B-B14F-4D97-AF65-F5344CB8AC3E}">
        <p14:creationId xmlns:p14="http://schemas.microsoft.com/office/powerpoint/2010/main" val="2260228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bschnittswechsel/Strukturfolie">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667CE1CA-718D-1351-152F-885021239BE3}"/>
              </a:ext>
            </a:extLst>
          </p:cNvPr>
          <p:cNvSpPr/>
          <p:nvPr userDrawn="1"/>
        </p:nvSpPr>
        <p:spPr>
          <a:xfrm>
            <a:off x="422694" y="942975"/>
            <a:ext cx="11395495" cy="5484432"/>
          </a:xfrm>
          <a:prstGeom prst="rect">
            <a:avLst/>
          </a:prstGeom>
          <a:solidFill>
            <a:srgbClr val="004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platzhalter 6">
            <a:extLst>
              <a:ext uri="{FF2B5EF4-FFF2-40B4-BE49-F238E27FC236}">
                <a16:creationId xmlns:a16="http://schemas.microsoft.com/office/drawing/2014/main" id="{579236BB-83ED-EF78-7C71-33AD99373B28}"/>
              </a:ext>
            </a:extLst>
          </p:cNvPr>
          <p:cNvSpPr>
            <a:spLocks noGrp="1"/>
          </p:cNvSpPr>
          <p:nvPr>
            <p:ph type="body" sz="quarter" idx="11" hasCustomPrompt="1"/>
          </p:nvPr>
        </p:nvSpPr>
        <p:spPr>
          <a:xfrm>
            <a:off x="1883568" y="2244725"/>
            <a:ext cx="8424862" cy="2368550"/>
          </a:xfrm>
          <a:prstGeom prst="rect">
            <a:avLst/>
          </a:prstGeom>
        </p:spPr>
        <p:txBody>
          <a:bodyPr anchor="ctr">
            <a:normAutofit/>
          </a:bodyPr>
          <a:lstStyle>
            <a:lvl1pPr marL="0" indent="0" algn="ctr">
              <a:buNone/>
              <a:defRPr sz="3600">
                <a:solidFill>
                  <a:schemeClr val="bg1"/>
                </a:solidFill>
                <a:latin typeface="Neue Plak Wide Black" panose="020B0A07030202020204" pitchFamily="34" charset="77"/>
              </a:defRPr>
            </a:lvl1pPr>
          </a:lstStyle>
          <a:p>
            <a:pPr lvl="0"/>
            <a:r>
              <a:rPr lang="de-DE" dirty="0">
                <a:latin typeface="Neue Plak Wide Black" panose="020B0A07030202020204" pitchFamily="34" charset="77"/>
              </a:rPr>
              <a:t>Strukturfolie</a:t>
            </a:r>
            <a:endParaRPr lang="de-DE" dirty="0"/>
          </a:p>
        </p:txBody>
      </p:sp>
      <p:pic>
        <p:nvPicPr>
          <p:cNvPr id="2" name="Grafik 1" descr="Ein Bild, das Grafiken, Screenshot, Schrift, Grafikdesign enthält.&#10;&#10;Automatisch generierte Beschreibung">
            <a:extLst>
              <a:ext uri="{FF2B5EF4-FFF2-40B4-BE49-F238E27FC236}">
                <a16:creationId xmlns:a16="http://schemas.microsoft.com/office/drawing/2014/main" id="{42AB68D7-4950-EBF7-E09A-62B25DDCD3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pic>
        <p:nvPicPr>
          <p:cNvPr id="9" name="Grafik 8" descr="Ein Bild, das Text, Screenshot, Schrift, Grafiken enthält.&#10;&#10;Automatisch generierte Beschreibung">
            <a:extLst>
              <a:ext uri="{FF2B5EF4-FFF2-40B4-BE49-F238E27FC236}">
                <a16:creationId xmlns:a16="http://schemas.microsoft.com/office/drawing/2014/main" id="{482A4C68-A791-2B77-42D3-0B180049546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spTree>
    <p:extLst>
      <p:ext uri="{BB962C8B-B14F-4D97-AF65-F5344CB8AC3E}">
        <p14:creationId xmlns:p14="http://schemas.microsoft.com/office/powerpoint/2010/main" val="3745933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ufgabe/Frage">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938FD85-6981-67C7-2CE1-87BBE6F6E997}"/>
              </a:ext>
            </a:extLst>
          </p:cNvPr>
          <p:cNvSpPr/>
          <p:nvPr userDrawn="1"/>
        </p:nvSpPr>
        <p:spPr>
          <a:xfrm>
            <a:off x="422694" y="942975"/>
            <a:ext cx="11395495" cy="5484432"/>
          </a:xfrm>
          <a:prstGeom prst="rect">
            <a:avLst/>
          </a:prstGeom>
          <a:solidFill>
            <a:srgbClr val="0088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platzhalter 4">
            <a:extLst>
              <a:ext uri="{FF2B5EF4-FFF2-40B4-BE49-F238E27FC236}">
                <a16:creationId xmlns:a16="http://schemas.microsoft.com/office/drawing/2014/main" id="{A6936B9F-A779-496C-6316-3F0E34F39B09}"/>
              </a:ext>
            </a:extLst>
          </p:cNvPr>
          <p:cNvSpPr>
            <a:spLocks noGrp="1"/>
          </p:cNvSpPr>
          <p:nvPr>
            <p:ph type="body" sz="quarter" idx="11" hasCustomPrompt="1"/>
          </p:nvPr>
        </p:nvSpPr>
        <p:spPr>
          <a:xfrm>
            <a:off x="1867248" y="1600502"/>
            <a:ext cx="8457504" cy="4169378"/>
          </a:xfrm>
          <a:prstGeom prst="rect">
            <a:avLst/>
          </a:prstGeom>
        </p:spPr>
        <p:txBody>
          <a:bodyPr>
            <a:normAutofit/>
          </a:bodyPr>
          <a:lstStyle>
            <a:lvl1pPr marL="0" indent="0" algn="ctr">
              <a:buNone/>
              <a:defRPr sz="3600">
                <a:solidFill>
                  <a:schemeClr val="bg1"/>
                </a:solidFill>
                <a:latin typeface="Neue Plak Wide Black" panose="020B0A07030202020204" pitchFamily="34"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a:latin typeface="Neue Plak Wide Black" panose="020B0A07030202020204" pitchFamily="34" charset="77"/>
              </a:rPr>
              <a:t>Frage z.B. </a:t>
            </a:r>
            <a: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t>Was braucht es, </a:t>
            </a:r>
            <a:b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br>
            <a: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t>um diese Herausforderungen anzugehen, Verantwortung </a:t>
            </a:r>
            <a:b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br>
            <a: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t>zu übernehmen </a:t>
            </a:r>
            <a:b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br>
            <a:r>
              <a:rPr kumimoji="0" lang="de-DE" sz="3600" b="1" i="0" u="none" strike="noStrike" kern="1200" cap="none" spc="0" normalizeH="0" baseline="0" noProof="0" dirty="0">
                <a:ln>
                  <a:noFill/>
                </a:ln>
                <a:solidFill>
                  <a:srgbClr val="182851"/>
                </a:solidFill>
                <a:effectLst/>
                <a:uLnTx/>
                <a:uFillTx/>
                <a:latin typeface="Neue Plak Wide Black" panose="020B0504030202020204" pitchFamily="34" charset="77"/>
                <a:ea typeface="+mn-ea"/>
                <a:cs typeface="+mn-cs"/>
              </a:rPr>
              <a:t>und sie zu lösen?</a:t>
            </a:r>
          </a:p>
          <a:p>
            <a:pPr lvl="0"/>
            <a:endParaRPr lang="de-DE" dirty="0"/>
          </a:p>
        </p:txBody>
      </p:sp>
      <p:pic>
        <p:nvPicPr>
          <p:cNvPr id="2" name="Grafik 1" descr="Ein Bild, das Text, Screenshot, Schrift, Grafiken enthält.&#10;&#10;Automatisch generierte Beschreibung">
            <a:extLst>
              <a:ext uri="{FF2B5EF4-FFF2-40B4-BE49-F238E27FC236}">
                <a16:creationId xmlns:a16="http://schemas.microsoft.com/office/drawing/2014/main" id="{CC15C311-4A2B-339F-6030-F7077807F0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9" name="Grafik 8" descr="Ein Bild, das Grafiken, Screenshot, Schrift, Grafikdesign enthält.&#10;&#10;Automatisch generierte Beschreibung">
            <a:extLst>
              <a:ext uri="{FF2B5EF4-FFF2-40B4-BE49-F238E27FC236}">
                <a16:creationId xmlns:a16="http://schemas.microsoft.com/office/drawing/2014/main" id="{B5584395-E9DF-2397-DE50-16CC53A8D3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Tree>
    <p:extLst>
      <p:ext uri="{BB962C8B-B14F-4D97-AF65-F5344CB8AC3E}">
        <p14:creationId xmlns:p14="http://schemas.microsoft.com/office/powerpoint/2010/main" val="2714177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use">
    <p:bg>
      <p:bgPr>
        <a:solidFill>
          <a:srgbClr val="E8EDF8"/>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CC38AC1A-A127-037F-E0A4-603BCD9E9BFD}"/>
              </a:ext>
            </a:extLst>
          </p:cNvPr>
          <p:cNvSpPr/>
          <p:nvPr userDrawn="1"/>
        </p:nvSpPr>
        <p:spPr>
          <a:xfrm>
            <a:off x="916110" y="1790189"/>
            <a:ext cx="10359777" cy="10135621"/>
          </a:xfrm>
          <a:prstGeom prst="ellipse">
            <a:avLst/>
          </a:prstGeom>
          <a:solidFill>
            <a:srgbClr val="004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5BD622B2-C5DF-0BA4-8A36-1D4E97C5E862}"/>
              </a:ext>
            </a:extLst>
          </p:cNvPr>
          <p:cNvSpPr txBox="1"/>
          <p:nvPr userDrawn="1"/>
        </p:nvSpPr>
        <p:spPr>
          <a:xfrm>
            <a:off x="3589562" y="4730282"/>
            <a:ext cx="5012872" cy="707886"/>
          </a:xfrm>
          <a:prstGeom prst="rect">
            <a:avLst/>
          </a:prstGeom>
          <a:noFill/>
        </p:spPr>
        <p:txBody>
          <a:bodyPr wrap="square" rtlCol="0">
            <a:spAutoFit/>
          </a:bodyPr>
          <a:lstStyle/>
          <a:p>
            <a:pPr algn="ctr"/>
            <a:r>
              <a:rPr lang="de-DE" sz="4000" dirty="0">
                <a:solidFill>
                  <a:schemeClr val="bg1"/>
                </a:solidFill>
                <a:latin typeface="Neue Plak Wide Black" panose="020B0A07030202020204" pitchFamily="34" charset="77"/>
              </a:rPr>
              <a:t>Pause</a:t>
            </a:r>
          </a:p>
        </p:txBody>
      </p:sp>
      <p:pic>
        <p:nvPicPr>
          <p:cNvPr id="12" name="Grafik 11" descr="Kaffee mit einfarbiger Füllung">
            <a:extLst>
              <a:ext uri="{FF2B5EF4-FFF2-40B4-BE49-F238E27FC236}">
                <a16:creationId xmlns:a16="http://schemas.microsoft.com/office/drawing/2014/main" id="{605B049B-6185-1F1A-2C95-D6796E37DF1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422185" y="3230245"/>
            <a:ext cx="1347629" cy="1347629"/>
          </a:xfrm>
          <a:prstGeom prst="rect">
            <a:avLst/>
          </a:prstGeom>
        </p:spPr>
      </p:pic>
      <p:pic>
        <p:nvPicPr>
          <p:cNvPr id="2" name="Grafik 1" descr="Ein Bild, das Text, Screenshot, Schrift, Grafiken enthält.&#10;&#10;Automatisch generierte Beschreibung">
            <a:extLst>
              <a:ext uri="{FF2B5EF4-FFF2-40B4-BE49-F238E27FC236}">
                <a16:creationId xmlns:a16="http://schemas.microsoft.com/office/drawing/2014/main" id="{0289906A-AA64-80B5-2777-513E6E94E6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8" name="Grafik 7" descr="Ein Bild, das Grafiken, Screenshot, Schrift, Grafikdesign enthält.&#10;&#10;Automatisch generierte Beschreibung">
            <a:extLst>
              <a:ext uri="{FF2B5EF4-FFF2-40B4-BE49-F238E27FC236}">
                <a16:creationId xmlns:a16="http://schemas.microsoft.com/office/drawing/2014/main" id="{F4AC7C5F-8DB6-3693-16A7-4FB61118823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Tree>
    <p:extLst>
      <p:ext uri="{BB962C8B-B14F-4D97-AF65-F5344CB8AC3E}">
        <p14:creationId xmlns:p14="http://schemas.microsoft.com/office/powerpoint/2010/main" val="131971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bschnittswechsel, Diskussion, Frage">
    <p:bg>
      <p:bgPr>
        <a:solidFill>
          <a:srgbClr val="E8EDF8"/>
        </a:solidFill>
        <a:effectLst/>
      </p:bgPr>
    </p:bg>
    <p:spTree>
      <p:nvGrpSpPr>
        <p:cNvPr id="1" name=""/>
        <p:cNvGrpSpPr/>
        <p:nvPr/>
      </p:nvGrpSpPr>
      <p:grpSpPr>
        <a:xfrm>
          <a:off x="0" y="0"/>
          <a:ext cx="0" cy="0"/>
          <a:chOff x="0" y="0"/>
          <a:chExt cx="0" cy="0"/>
        </a:xfrm>
      </p:grpSpPr>
      <p:sp>
        <p:nvSpPr>
          <p:cNvPr id="11" name="Oval 3">
            <a:extLst>
              <a:ext uri="{FF2B5EF4-FFF2-40B4-BE49-F238E27FC236}">
                <a16:creationId xmlns:a16="http://schemas.microsoft.com/office/drawing/2014/main" id="{4C7C5CA4-A2C5-786C-705B-1E2900BB9CF3}"/>
              </a:ext>
            </a:extLst>
          </p:cNvPr>
          <p:cNvSpPr/>
          <p:nvPr userDrawn="1"/>
        </p:nvSpPr>
        <p:spPr>
          <a:xfrm>
            <a:off x="916110" y="1790189"/>
            <a:ext cx="10359777" cy="10135621"/>
          </a:xfrm>
          <a:prstGeom prst="ellipse">
            <a:avLst/>
          </a:prstGeom>
          <a:solidFill>
            <a:srgbClr val="0088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Grafiken enthält.&#10;&#10;Automatisch generierte Beschreibung">
            <a:extLst>
              <a:ext uri="{FF2B5EF4-FFF2-40B4-BE49-F238E27FC236}">
                <a16:creationId xmlns:a16="http://schemas.microsoft.com/office/drawing/2014/main" id="{66CA15AB-3380-FA92-683D-F1E347D617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pic>
        <p:nvPicPr>
          <p:cNvPr id="6" name="Grafik 5" descr="Ein Bild, das Grafiken, Screenshot, Schrift, Grafikdesign enthält.&#10;&#10;Automatisch generierte Beschreibung">
            <a:extLst>
              <a:ext uri="{FF2B5EF4-FFF2-40B4-BE49-F238E27FC236}">
                <a16:creationId xmlns:a16="http://schemas.microsoft.com/office/drawing/2014/main" id="{E828A12A-D62C-22A1-54C8-C84D330A29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sp>
        <p:nvSpPr>
          <p:cNvPr id="3" name="Textplatzhalter 6">
            <a:extLst>
              <a:ext uri="{FF2B5EF4-FFF2-40B4-BE49-F238E27FC236}">
                <a16:creationId xmlns:a16="http://schemas.microsoft.com/office/drawing/2014/main" id="{A93352AF-F58C-5503-6693-A5B11C51A8AF}"/>
              </a:ext>
            </a:extLst>
          </p:cNvPr>
          <p:cNvSpPr>
            <a:spLocks noGrp="1"/>
          </p:cNvSpPr>
          <p:nvPr>
            <p:ph type="body" sz="quarter" idx="11" hasCustomPrompt="1"/>
          </p:nvPr>
        </p:nvSpPr>
        <p:spPr>
          <a:xfrm>
            <a:off x="3706551" y="4209689"/>
            <a:ext cx="4778898" cy="947049"/>
          </a:xfrm>
          <a:prstGeom prst="rect">
            <a:avLst/>
          </a:prstGeom>
        </p:spPr>
        <p:txBody>
          <a:bodyPr anchor="ctr">
            <a:normAutofit/>
          </a:bodyPr>
          <a:lstStyle>
            <a:lvl1pPr marL="0" indent="0" algn="ctr">
              <a:buNone/>
              <a:defRPr sz="3600">
                <a:solidFill>
                  <a:schemeClr val="bg1"/>
                </a:solidFill>
                <a:latin typeface="Neue Plak Wide Black" panose="020B0A07030202020204" pitchFamily="34" charset="77"/>
              </a:defRPr>
            </a:lvl1pPr>
          </a:lstStyle>
          <a:p>
            <a:pPr lvl="0"/>
            <a:r>
              <a:rPr lang="de-DE">
                <a:latin typeface="Neue Plak Wide Black" panose="020B0A07030202020204" pitchFamily="34" charset="77"/>
              </a:rPr>
              <a:t>Text</a:t>
            </a:r>
            <a:endParaRPr lang="de-DE" dirty="0"/>
          </a:p>
        </p:txBody>
      </p:sp>
    </p:spTree>
    <p:extLst>
      <p:ext uri="{BB962C8B-B14F-4D97-AF65-F5344CB8AC3E}">
        <p14:creationId xmlns:p14="http://schemas.microsoft.com/office/powerpoint/2010/main" val="1799022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ontaktfolie_allgemein">
    <p:bg>
      <p:bgPr>
        <a:solidFill>
          <a:schemeClr val="bg1"/>
        </a:solidFill>
        <a:effectLst/>
      </p:bgPr>
    </p:bg>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92B2E21D-10D7-2ADC-A8D4-273D5D10B161}"/>
              </a:ext>
            </a:extLst>
          </p:cNvPr>
          <p:cNvSpPr/>
          <p:nvPr userDrawn="1"/>
        </p:nvSpPr>
        <p:spPr>
          <a:xfrm>
            <a:off x="486299" y="962667"/>
            <a:ext cx="11315176" cy="736663"/>
          </a:xfrm>
          <a:prstGeom prst="rect">
            <a:avLst/>
          </a:prstGeom>
          <a:solidFill>
            <a:srgbClr val="E8ED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Textplatzhalter 5">
            <a:extLst>
              <a:ext uri="{FF2B5EF4-FFF2-40B4-BE49-F238E27FC236}">
                <a16:creationId xmlns:a16="http://schemas.microsoft.com/office/drawing/2014/main" id="{ADAAD358-6D56-BF67-23FB-CF1DA327C6E6}"/>
              </a:ext>
            </a:extLst>
          </p:cNvPr>
          <p:cNvSpPr>
            <a:spLocks noGrp="1"/>
          </p:cNvSpPr>
          <p:nvPr>
            <p:ph type="body" sz="quarter" idx="13" hasCustomPrompt="1"/>
          </p:nvPr>
        </p:nvSpPr>
        <p:spPr>
          <a:xfrm>
            <a:off x="499238" y="3629323"/>
            <a:ext cx="4765071" cy="428040"/>
          </a:xfrm>
          <a:prstGeom prst="rect">
            <a:avLst/>
          </a:prstGeom>
        </p:spPr>
        <p:txBody>
          <a:bodyPr>
            <a:normAutofit/>
          </a:bodyPr>
          <a:lstStyle>
            <a:lvl1pPr marL="0" indent="0">
              <a:buNone/>
              <a:defRPr sz="2000">
                <a:solidFill>
                  <a:schemeClr val="tx1"/>
                </a:solidFill>
                <a:latin typeface="FreightText Pro Book" panose="02000603060000020004" pitchFamily="2" charset="0"/>
              </a:defRPr>
            </a:lvl1pPr>
          </a:lstStyle>
          <a:p>
            <a:pPr lvl="0"/>
            <a:r>
              <a:rPr lang="de-DE" dirty="0"/>
              <a:t>E-Mailadresse der vortragenden Person(en)</a:t>
            </a:r>
          </a:p>
        </p:txBody>
      </p:sp>
      <p:sp>
        <p:nvSpPr>
          <p:cNvPr id="13" name="Textfeld 12">
            <a:extLst>
              <a:ext uri="{FF2B5EF4-FFF2-40B4-BE49-F238E27FC236}">
                <a16:creationId xmlns:a16="http://schemas.microsoft.com/office/drawing/2014/main" id="{261F5FA7-5C7A-2762-BEDF-15B7F1FC1CE5}"/>
              </a:ext>
            </a:extLst>
          </p:cNvPr>
          <p:cNvSpPr txBox="1"/>
          <p:nvPr userDrawn="1"/>
        </p:nvSpPr>
        <p:spPr>
          <a:xfrm>
            <a:off x="486298" y="961912"/>
            <a:ext cx="574221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0" i="0" u="none" strike="noStrike" kern="1200" cap="none" spc="0" normalizeH="0" baseline="0" noProof="0" dirty="0">
                <a:ln>
                  <a:noFill/>
                </a:ln>
                <a:solidFill>
                  <a:srgbClr val="182952"/>
                </a:solidFill>
                <a:effectLst/>
                <a:uLnTx/>
                <a:uFillTx/>
                <a:latin typeface="Neue Plak Wide Black" panose="020B0A07030202020204" pitchFamily="34" charset="77"/>
                <a:ea typeface="+mn-ea"/>
                <a:cs typeface="+mn-cs"/>
              </a:rPr>
              <a:t>Kontakt</a:t>
            </a:r>
          </a:p>
        </p:txBody>
      </p:sp>
      <p:pic>
        <p:nvPicPr>
          <p:cNvPr id="14" name="Grafik 13" descr="Ein Bild, das Schwarz, Dunkelheit, Schwarzweiß, Screenshot enthält.&#10;&#10;Automatisch generierte Beschreibung">
            <a:extLst>
              <a:ext uri="{FF2B5EF4-FFF2-40B4-BE49-F238E27FC236}">
                <a16:creationId xmlns:a16="http://schemas.microsoft.com/office/drawing/2014/main" id="{30BBDCA1-113D-AB74-BD84-FD422C244A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9238" y="4902595"/>
            <a:ext cx="448574" cy="448574"/>
          </a:xfrm>
          <a:prstGeom prst="rect">
            <a:avLst/>
          </a:prstGeom>
        </p:spPr>
      </p:pic>
      <p:pic>
        <p:nvPicPr>
          <p:cNvPr id="3" name="Grafik 2" descr="Ein Bild, das Grafiken, Screenshot, Schrift, Grafikdesign enthält.&#10;&#10;Automatisch generierte Beschreibung">
            <a:extLst>
              <a:ext uri="{FF2B5EF4-FFF2-40B4-BE49-F238E27FC236}">
                <a16:creationId xmlns:a16="http://schemas.microsoft.com/office/drawing/2014/main" id="{585C079A-57ED-E10A-9833-930FF51ED4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4012" y="184547"/>
            <a:ext cx="1319865" cy="590466"/>
          </a:xfrm>
          <a:prstGeom prst="rect">
            <a:avLst/>
          </a:prstGeom>
        </p:spPr>
      </p:pic>
      <p:pic>
        <p:nvPicPr>
          <p:cNvPr id="17" name="Grafik 16" descr="Ein Bild, das Text, Screenshot, Schrift, Grafiken enthält.&#10;&#10;Automatisch generierte Beschreibung">
            <a:extLst>
              <a:ext uri="{FF2B5EF4-FFF2-40B4-BE49-F238E27FC236}">
                <a16:creationId xmlns:a16="http://schemas.microsoft.com/office/drawing/2014/main" id="{FC115E6E-9965-635E-F594-54F2A474781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4547"/>
            <a:ext cx="2479260" cy="619815"/>
          </a:xfrm>
          <a:prstGeom prst="rect">
            <a:avLst/>
          </a:prstGeom>
        </p:spPr>
      </p:pic>
      <p:sp>
        <p:nvSpPr>
          <p:cNvPr id="6" name="Textplatzhalter 5">
            <a:extLst>
              <a:ext uri="{FF2B5EF4-FFF2-40B4-BE49-F238E27FC236}">
                <a16:creationId xmlns:a16="http://schemas.microsoft.com/office/drawing/2014/main" id="{A175AEF1-A454-E737-ABBF-06A7599D6BE8}"/>
              </a:ext>
            </a:extLst>
          </p:cNvPr>
          <p:cNvSpPr>
            <a:spLocks noGrp="1"/>
          </p:cNvSpPr>
          <p:nvPr userDrawn="1">
            <p:ph type="body" sz="quarter" idx="14" hasCustomPrompt="1"/>
          </p:nvPr>
        </p:nvSpPr>
        <p:spPr>
          <a:xfrm>
            <a:off x="486298" y="4112840"/>
            <a:ext cx="4765071" cy="428040"/>
          </a:xfrm>
          <a:prstGeom prst="rect">
            <a:avLst/>
          </a:prstGeom>
        </p:spPr>
        <p:txBody>
          <a:bodyPr>
            <a:normAutofit/>
          </a:bodyPr>
          <a:lstStyle>
            <a:lvl1pPr marL="0" indent="0">
              <a:buNone/>
              <a:defRPr sz="2000">
                <a:solidFill>
                  <a:schemeClr val="tx1"/>
                </a:solidFill>
                <a:latin typeface="FreightText Pro Book" panose="02000603060000020004" pitchFamily="2" charset="0"/>
              </a:defRPr>
            </a:lvl1pPr>
          </a:lstStyle>
          <a:p>
            <a:pPr lvl="0"/>
            <a:r>
              <a:rPr lang="de-DE" dirty="0"/>
              <a:t>E-Mailadresse der vortragenden Person(en)</a:t>
            </a:r>
          </a:p>
        </p:txBody>
      </p:sp>
      <p:sp>
        <p:nvSpPr>
          <p:cNvPr id="10" name="Textplatzhalter 5">
            <a:extLst>
              <a:ext uri="{FF2B5EF4-FFF2-40B4-BE49-F238E27FC236}">
                <a16:creationId xmlns:a16="http://schemas.microsoft.com/office/drawing/2014/main" id="{A291EB21-B927-FA76-7190-06780897DF31}"/>
              </a:ext>
            </a:extLst>
          </p:cNvPr>
          <p:cNvSpPr>
            <a:spLocks noGrp="1"/>
          </p:cNvSpPr>
          <p:nvPr userDrawn="1">
            <p:ph type="body" sz="quarter" idx="15" hasCustomPrompt="1"/>
          </p:nvPr>
        </p:nvSpPr>
        <p:spPr>
          <a:xfrm>
            <a:off x="499238" y="2221722"/>
            <a:ext cx="4765071" cy="428040"/>
          </a:xfrm>
          <a:prstGeom prst="rect">
            <a:avLst/>
          </a:prstGeom>
        </p:spPr>
        <p:txBody>
          <a:bodyPr>
            <a:normAutofit/>
          </a:bodyPr>
          <a:lstStyle>
            <a:lvl1pPr marL="0" indent="0">
              <a:buNone/>
              <a:defRPr sz="2000">
                <a:solidFill>
                  <a:schemeClr val="tx1"/>
                </a:solidFill>
                <a:latin typeface="Neue Plak Text" panose="020B0804030202020204" pitchFamily="34" charset="0"/>
              </a:defRPr>
            </a:lvl1pPr>
          </a:lstStyle>
          <a:p>
            <a:pPr lvl="0"/>
            <a:r>
              <a:rPr lang="de-DE" dirty="0"/>
              <a:t>Name der Organisation</a:t>
            </a:r>
          </a:p>
        </p:txBody>
      </p:sp>
      <p:sp>
        <p:nvSpPr>
          <p:cNvPr id="24" name="Textplatzhalter 5">
            <a:extLst>
              <a:ext uri="{FF2B5EF4-FFF2-40B4-BE49-F238E27FC236}">
                <a16:creationId xmlns:a16="http://schemas.microsoft.com/office/drawing/2014/main" id="{90EFA25D-87E9-B714-D608-DAE3F4840288}"/>
              </a:ext>
            </a:extLst>
          </p:cNvPr>
          <p:cNvSpPr>
            <a:spLocks noGrp="1"/>
          </p:cNvSpPr>
          <p:nvPr userDrawn="1">
            <p:ph type="body" sz="quarter" idx="16" hasCustomPrompt="1"/>
          </p:nvPr>
        </p:nvSpPr>
        <p:spPr>
          <a:xfrm>
            <a:off x="499238" y="2803948"/>
            <a:ext cx="4765071" cy="677680"/>
          </a:xfrm>
          <a:prstGeom prst="rect">
            <a:avLst/>
          </a:prstGeom>
        </p:spPr>
        <p:txBody>
          <a:bodyPr>
            <a:noAutofit/>
          </a:bodyPr>
          <a:lstStyle>
            <a:lvl1pPr marL="0" indent="0">
              <a:buNone/>
              <a:defRPr sz="1800">
                <a:solidFill>
                  <a:schemeClr val="tx1"/>
                </a:solidFill>
                <a:latin typeface="FreightText Pro Book" panose="02000603060000020004" pitchFamily="50" charset="0"/>
              </a:defRPr>
            </a:lvl1pPr>
          </a:lstStyle>
          <a:p>
            <a:pPr lvl="0"/>
            <a:r>
              <a:rPr lang="de-DE" dirty="0"/>
              <a:t>Straße, Hausnummer                                    Postleitzahl, Stadt</a:t>
            </a:r>
          </a:p>
        </p:txBody>
      </p:sp>
      <p:sp>
        <p:nvSpPr>
          <p:cNvPr id="25" name="Textplatzhalter 5">
            <a:extLst>
              <a:ext uri="{FF2B5EF4-FFF2-40B4-BE49-F238E27FC236}">
                <a16:creationId xmlns:a16="http://schemas.microsoft.com/office/drawing/2014/main" id="{1D88004B-F76A-6A1D-9EF4-9D154112900C}"/>
              </a:ext>
            </a:extLst>
          </p:cNvPr>
          <p:cNvSpPr>
            <a:spLocks noGrp="1"/>
          </p:cNvSpPr>
          <p:nvPr>
            <p:ph type="body" sz="quarter" idx="17" hasCustomPrompt="1"/>
          </p:nvPr>
        </p:nvSpPr>
        <p:spPr>
          <a:xfrm>
            <a:off x="974869" y="5003919"/>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@Accoutname</a:t>
            </a:r>
          </a:p>
        </p:txBody>
      </p:sp>
      <p:pic>
        <p:nvPicPr>
          <p:cNvPr id="28" name="Grafik 27">
            <a:extLst>
              <a:ext uri="{FF2B5EF4-FFF2-40B4-BE49-F238E27FC236}">
                <a16:creationId xmlns:a16="http://schemas.microsoft.com/office/drawing/2014/main" id="{BA82F036-7908-9747-46E9-C5C23727B79D}"/>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524585" y="5497454"/>
            <a:ext cx="397879" cy="397879"/>
          </a:xfrm>
          <a:prstGeom prst="rect">
            <a:avLst/>
          </a:prstGeom>
        </p:spPr>
      </p:pic>
      <p:sp>
        <p:nvSpPr>
          <p:cNvPr id="29" name="Textplatzhalter 5">
            <a:extLst>
              <a:ext uri="{FF2B5EF4-FFF2-40B4-BE49-F238E27FC236}">
                <a16:creationId xmlns:a16="http://schemas.microsoft.com/office/drawing/2014/main" id="{450F4472-6389-0363-8962-B7D2EDFBFF95}"/>
              </a:ext>
            </a:extLst>
          </p:cNvPr>
          <p:cNvSpPr>
            <a:spLocks noGrp="1"/>
          </p:cNvSpPr>
          <p:nvPr>
            <p:ph type="body" sz="quarter" idx="18" hasCustomPrompt="1"/>
          </p:nvPr>
        </p:nvSpPr>
        <p:spPr>
          <a:xfrm>
            <a:off x="974869" y="5532571"/>
            <a:ext cx="4289439" cy="295333"/>
          </a:xfrm>
          <a:prstGeom prst="rect">
            <a:avLst/>
          </a:prstGeom>
        </p:spPr>
        <p:txBody>
          <a:bodyPr>
            <a:normAutofit/>
          </a:bodyPr>
          <a:lstStyle>
            <a:lvl1pPr marL="0" indent="0">
              <a:buNone/>
              <a:defRPr sz="1600">
                <a:solidFill>
                  <a:schemeClr val="tx1"/>
                </a:solidFill>
                <a:latin typeface="FreightText Pro Book" panose="02000603060000020004" pitchFamily="2" charset="0"/>
              </a:defRPr>
            </a:lvl1pPr>
          </a:lstStyle>
          <a:p>
            <a:pPr lvl="0"/>
            <a:r>
              <a:rPr lang="de-DE" dirty="0"/>
              <a:t>Internetseite</a:t>
            </a:r>
          </a:p>
        </p:txBody>
      </p:sp>
    </p:spTree>
    <p:extLst>
      <p:ext uri="{BB962C8B-B14F-4D97-AF65-F5344CB8AC3E}">
        <p14:creationId xmlns:p14="http://schemas.microsoft.com/office/powerpoint/2010/main" val="1191248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2D3DD6B-F7AE-3B75-332A-526E7FBBAE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39878955-9F8B-63FA-2EC3-8F48ED2415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E3BC6AA-FF0F-68F5-DC68-7BE8F56ED7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E5B1136-8DAE-44E8-A6C5-7E6277784DE2}" type="datetimeFigureOut">
              <a:rPr lang="de-DE" smtClean="0"/>
              <a:t>22.04.2026</a:t>
            </a:fld>
            <a:endParaRPr lang="de-DE"/>
          </a:p>
        </p:txBody>
      </p:sp>
      <p:sp>
        <p:nvSpPr>
          <p:cNvPr id="5" name="Fußzeilenplatzhalter 4">
            <a:extLst>
              <a:ext uri="{FF2B5EF4-FFF2-40B4-BE49-F238E27FC236}">
                <a16:creationId xmlns:a16="http://schemas.microsoft.com/office/drawing/2014/main" id="{2C2078B2-C8B8-ABE2-012C-364D973294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E010AED6-CFA7-6BAD-2C19-3BD15E698A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A24244E-B661-401A-9D8E-0DB0BD4E1A7D}" type="slidenum">
              <a:rPr lang="de-DE" smtClean="0"/>
              <a:t>‹Nr.›</a:t>
            </a:fld>
            <a:endParaRPr lang="de-DE"/>
          </a:p>
        </p:txBody>
      </p:sp>
    </p:spTree>
    <p:extLst>
      <p:ext uri="{BB962C8B-B14F-4D97-AF65-F5344CB8AC3E}">
        <p14:creationId xmlns:p14="http://schemas.microsoft.com/office/powerpoint/2010/main" val="34971622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4.jpg"/><Relationship Id="rId7" Type="http://schemas.openxmlformats.org/officeDocument/2006/relationships/diagramColors" Target="../diagrams/colors4.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26.jpg"/><Relationship Id="rId4" Type="http://schemas.openxmlformats.org/officeDocument/2006/relationships/diagramData" Target="../diagrams/data4.xml"/><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5.xml"/><Relationship Id="rId11" Type="http://schemas.openxmlformats.org/officeDocument/2006/relationships/chart" Target="../charts/chart1.xml"/><Relationship Id="rId5" Type="http://schemas.openxmlformats.org/officeDocument/2006/relationships/diagramQuickStyle" Target="../diagrams/quickStyle5.xml"/><Relationship Id="rId10" Type="http://schemas.openxmlformats.org/officeDocument/2006/relationships/image" Target="../media/image29.JPG"/><Relationship Id="rId4" Type="http://schemas.openxmlformats.org/officeDocument/2006/relationships/diagramLayout" Target="../diagrams/layout5.xml"/><Relationship Id="rId9" Type="http://schemas.openxmlformats.org/officeDocument/2006/relationships/image" Target="../media/image2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11.xml"/><Relationship Id="rId4" Type="http://schemas.openxmlformats.org/officeDocument/2006/relationships/hyperlink" Target="https://nexteconomylab.de/de/projekte/nachhaltigkeit-im-bau"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image" Target="../media/image14.jpeg"/><Relationship Id="rId5" Type="http://schemas.openxmlformats.org/officeDocument/2006/relationships/diagramQuickStyle" Target="../diagrams/quickStyle1.xml"/><Relationship Id="rId10" Type="http://schemas.openxmlformats.org/officeDocument/2006/relationships/image" Target="../media/image13.jpg"/><Relationship Id="rId4" Type="http://schemas.openxmlformats.org/officeDocument/2006/relationships/diagramLayout" Target="../diagrams/layout1.xml"/><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image" Target="../media/image18.jpeg"/><Relationship Id="rId5" Type="http://schemas.openxmlformats.org/officeDocument/2006/relationships/diagramQuickStyle" Target="../diagrams/quickStyle2.xml"/><Relationship Id="rId10" Type="http://schemas.openxmlformats.org/officeDocument/2006/relationships/image" Target="../media/image17.jpeg"/><Relationship Id="rId4" Type="http://schemas.openxmlformats.org/officeDocument/2006/relationships/diagramLayout" Target="../diagrams/layout2.xml"/><Relationship Id="rId9"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image" Target="../media/image22.png"/><Relationship Id="rId5" Type="http://schemas.openxmlformats.org/officeDocument/2006/relationships/diagramQuickStyle" Target="../diagrams/quickStyle3.xml"/><Relationship Id="rId10" Type="http://schemas.openxmlformats.org/officeDocument/2006/relationships/image" Target="../media/image21.jpeg"/><Relationship Id="rId4" Type="http://schemas.openxmlformats.org/officeDocument/2006/relationships/diagramLayout" Target="../diagrams/layout3.xml"/><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52E17-D8C4-36BB-9CE8-CC79226CF089}"/>
            </a:ext>
          </a:extLst>
        </p:cNvPr>
        <p:cNvGrpSpPr/>
        <p:nvPr/>
      </p:nvGrpSpPr>
      <p:grpSpPr>
        <a:xfrm>
          <a:off x="0" y="0"/>
          <a:ext cx="0" cy="0"/>
          <a:chOff x="0" y="0"/>
          <a:chExt cx="0" cy="0"/>
        </a:xfrm>
      </p:grpSpPr>
      <p:sp>
        <p:nvSpPr>
          <p:cNvPr id="13" name="Titel 12">
            <a:extLst>
              <a:ext uri="{FF2B5EF4-FFF2-40B4-BE49-F238E27FC236}">
                <a16:creationId xmlns:a16="http://schemas.microsoft.com/office/drawing/2014/main" id="{BA95510F-A3FD-C8A2-C887-EE92CB0E8264}"/>
              </a:ext>
            </a:extLst>
          </p:cNvPr>
          <p:cNvSpPr>
            <a:spLocks noGrp="1"/>
          </p:cNvSpPr>
          <p:nvPr>
            <p:ph type="title"/>
          </p:nvPr>
        </p:nvSpPr>
        <p:spPr/>
        <p:txBody>
          <a:bodyPr>
            <a:normAutofit/>
          </a:bodyPr>
          <a:lstStyle/>
          <a:p>
            <a:r>
              <a:rPr lang="de-DE" dirty="0"/>
              <a:t>Material und Energie: Bauen früher und heute</a:t>
            </a:r>
            <a:endParaRPr lang="de-DE" sz="3200" dirty="0"/>
          </a:p>
        </p:txBody>
      </p:sp>
      <p:sp>
        <p:nvSpPr>
          <p:cNvPr id="14" name="Textplatzhalter 13">
            <a:extLst>
              <a:ext uri="{FF2B5EF4-FFF2-40B4-BE49-F238E27FC236}">
                <a16:creationId xmlns:a16="http://schemas.microsoft.com/office/drawing/2014/main" id="{8AA44659-0F99-0534-4489-5C249C50F5A3}"/>
              </a:ext>
            </a:extLst>
          </p:cNvPr>
          <p:cNvSpPr>
            <a:spLocks noGrp="1"/>
          </p:cNvSpPr>
          <p:nvPr>
            <p:ph type="body" sz="quarter" idx="13"/>
          </p:nvPr>
        </p:nvSpPr>
        <p:spPr/>
        <p:txBody>
          <a:bodyPr/>
          <a:lstStyle/>
          <a:p>
            <a:r>
              <a:rPr lang="de-DE" dirty="0"/>
              <a:t>Erstellt von Mirjam Neebe</a:t>
            </a:r>
            <a:endParaRPr lang="de-DE" dirty="0">
              <a:latin typeface="Neue Plak Text" panose="020B0804030202020204" pitchFamily="34" charset="0"/>
            </a:endParaRPr>
          </a:p>
        </p:txBody>
      </p:sp>
      <p:sp>
        <p:nvSpPr>
          <p:cNvPr id="15" name="Textplatzhalter 14">
            <a:extLst>
              <a:ext uri="{FF2B5EF4-FFF2-40B4-BE49-F238E27FC236}">
                <a16:creationId xmlns:a16="http://schemas.microsoft.com/office/drawing/2014/main" id="{66DFAB92-9510-D5D6-461B-8A840FBC4F0F}"/>
              </a:ext>
            </a:extLst>
          </p:cNvPr>
          <p:cNvSpPr>
            <a:spLocks noGrp="1"/>
          </p:cNvSpPr>
          <p:nvPr>
            <p:ph type="body" sz="quarter" idx="15"/>
          </p:nvPr>
        </p:nvSpPr>
        <p:spPr/>
        <p:txBody>
          <a:bodyPr>
            <a:normAutofit fontScale="70000" lnSpcReduction="20000"/>
          </a:bodyPr>
          <a:lstStyle/>
          <a:p>
            <a:r>
              <a:rPr lang="de-DE" dirty="0"/>
              <a:t>Potsdam, 2025</a:t>
            </a:r>
          </a:p>
          <a:p>
            <a:r>
              <a:rPr lang="de-DE" dirty="0"/>
              <a:t>Lizenz: CC BY-NC 4.0 (keine kommerzielle Nutzung, Bearbeitung erlaubt, Autor*in nennen)</a:t>
            </a:r>
          </a:p>
          <a:p>
            <a:endParaRPr lang="de-DE" dirty="0">
              <a:solidFill>
                <a:srgbClr val="F3972B"/>
              </a:solidFill>
            </a:endParaRPr>
          </a:p>
        </p:txBody>
      </p:sp>
      <p:pic>
        <p:nvPicPr>
          <p:cNvPr id="6" name="Bildplatzhalter 5">
            <a:extLst>
              <a:ext uri="{FF2B5EF4-FFF2-40B4-BE49-F238E27FC236}">
                <a16:creationId xmlns:a16="http://schemas.microsoft.com/office/drawing/2014/main" id="{3F8EFAAE-D94D-7498-F360-CC704FAAED17}"/>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7" name="Textplatzhalter 2">
            <a:extLst>
              <a:ext uri="{FF2B5EF4-FFF2-40B4-BE49-F238E27FC236}">
                <a16:creationId xmlns:a16="http://schemas.microsoft.com/office/drawing/2014/main" id="{BDCABF9D-8966-B9D6-4D3B-0B09AC3DBBA3}"/>
              </a:ext>
            </a:extLst>
          </p:cNvPr>
          <p:cNvSpPr txBox="1">
            <a:spLocks/>
          </p:cNvSpPr>
          <p:nvPr/>
        </p:nvSpPr>
        <p:spPr>
          <a:xfrm>
            <a:off x="9781674" y="5691064"/>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tx1">
                    <a:lumMod val="50000"/>
                    <a:lumOff val="50000"/>
                  </a:schemeClr>
                </a:solidFill>
                <a:latin typeface="FreightText Pro Book" panose="02000603060000020004" pitchFamily="50" charset="0"/>
              </a:rPr>
              <a:t>© Unsplash, Alexander </a:t>
            </a:r>
            <a:r>
              <a:rPr lang="de-DE" sz="1200" dirty="0" err="1">
                <a:solidFill>
                  <a:schemeClr val="tx1">
                    <a:lumMod val="50000"/>
                    <a:lumOff val="50000"/>
                  </a:schemeClr>
                </a:solidFill>
                <a:latin typeface="FreightText Pro Book" panose="02000603060000020004" pitchFamily="50" charset="0"/>
              </a:rPr>
              <a:t>Abeiro</a:t>
            </a:r>
            <a:endParaRPr lang="de-DE" sz="1200" dirty="0">
              <a:solidFill>
                <a:schemeClr val="tx1">
                  <a:lumMod val="50000"/>
                  <a:lumOff val="50000"/>
                </a:schemeClr>
              </a:solidFill>
              <a:latin typeface="FreightText Pro Book" panose="02000603060000020004" pitchFamily="50" charset="0"/>
            </a:endParaRPr>
          </a:p>
        </p:txBody>
      </p:sp>
    </p:spTree>
    <p:extLst>
      <p:ext uri="{BB962C8B-B14F-4D97-AF65-F5344CB8AC3E}">
        <p14:creationId xmlns:p14="http://schemas.microsoft.com/office/powerpoint/2010/main" val="583501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F01E-0BA0-7BC6-8454-6A4011B08DD0}"/>
            </a:ext>
          </a:extLst>
        </p:cNvPr>
        <p:cNvGrpSpPr/>
        <p:nvPr/>
      </p:nvGrpSpPr>
      <p:grpSpPr>
        <a:xfrm>
          <a:off x="0" y="0"/>
          <a:ext cx="0" cy="0"/>
          <a:chOff x="0" y="0"/>
          <a:chExt cx="0" cy="0"/>
        </a:xfrm>
      </p:grpSpPr>
      <p:pic>
        <p:nvPicPr>
          <p:cNvPr id="8" name="Grafik 7">
            <a:extLst>
              <a:ext uri="{FF2B5EF4-FFF2-40B4-BE49-F238E27FC236}">
                <a16:creationId xmlns:a16="http://schemas.microsoft.com/office/drawing/2014/main" id="{A638C250-51D2-9394-7CD4-531870F00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4346" y="4128285"/>
            <a:ext cx="4613996" cy="2553318"/>
          </a:xfrm>
          <a:prstGeom prst="rect">
            <a:avLst/>
          </a:prstGeom>
        </p:spPr>
      </p:pic>
      <p:graphicFrame>
        <p:nvGraphicFramePr>
          <p:cNvPr id="9" name="Diagramm 8">
            <a:extLst>
              <a:ext uri="{FF2B5EF4-FFF2-40B4-BE49-F238E27FC236}">
                <a16:creationId xmlns:a16="http://schemas.microsoft.com/office/drawing/2014/main" id="{C0B2FEE1-836F-1FA0-DE74-0E5D3EF0DAEE}"/>
              </a:ext>
            </a:extLst>
          </p:cNvPr>
          <p:cNvGraphicFramePr/>
          <p:nvPr>
            <p:extLst>
              <p:ext uri="{D42A27DB-BD31-4B8C-83A1-F6EECF244321}">
                <p14:modId xmlns:p14="http://schemas.microsoft.com/office/powerpoint/2010/main" val="1848908156"/>
              </p:ext>
            </p:extLst>
          </p:nvPr>
        </p:nvGraphicFramePr>
        <p:xfrm>
          <a:off x="33045" y="1119071"/>
          <a:ext cx="12192000" cy="56085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Flussdiagramm: Verbinder 9">
            <a:extLst>
              <a:ext uri="{FF2B5EF4-FFF2-40B4-BE49-F238E27FC236}">
                <a16:creationId xmlns:a16="http://schemas.microsoft.com/office/drawing/2014/main" id="{C421DBCB-285E-F9F4-58D2-16E818EC2EE2}"/>
              </a:ext>
            </a:extLst>
          </p:cNvPr>
          <p:cNvSpPr/>
          <p:nvPr/>
        </p:nvSpPr>
        <p:spPr>
          <a:xfrm>
            <a:off x="901456"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lussdiagramm: Verbinder 12">
            <a:extLst>
              <a:ext uri="{FF2B5EF4-FFF2-40B4-BE49-F238E27FC236}">
                <a16:creationId xmlns:a16="http://schemas.microsoft.com/office/drawing/2014/main" id="{E6548C5E-0E12-133C-3B25-E59C90FBA46B}"/>
              </a:ext>
            </a:extLst>
          </p:cNvPr>
          <p:cNvSpPr/>
          <p:nvPr/>
        </p:nvSpPr>
        <p:spPr>
          <a:xfrm>
            <a:off x="2782454"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Flussdiagramm: Verbinder 13">
            <a:extLst>
              <a:ext uri="{FF2B5EF4-FFF2-40B4-BE49-F238E27FC236}">
                <a16:creationId xmlns:a16="http://schemas.microsoft.com/office/drawing/2014/main" id="{4612C3D7-4D47-C847-BCDB-4C9D142E9A5E}"/>
              </a:ext>
            </a:extLst>
          </p:cNvPr>
          <p:cNvSpPr/>
          <p:nvPr/>
        </p:nvSpPr>
        <p:spPr>
          <a:xfrm>
            <a:off x="4440927"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lussdiagramm: Verbinder 15">
            <a:extLst>
              <a:ext uri="{FF2B5EF4-FFF2-40B4-BE49-F238E27FC236}">
                <a16:creationId xmlns:a16="http://schemas.microsoft.com/office/drawing/2014/main" id="{F09DCEFF-CE4D-CFE2-8D8B-C3793A5927BF}"/>
              </a:ext>
            </a:extLst>
          </p:cNvPr>
          <p:cNvSpPr>
            <a:spLocks noChangeAspect="1"/>
          </p:cNvSpPr>
          <p:nvPr/>
        </p:nvSpPr>
        <p:spPr>
          <a:xfrm>
            <a:off x="10403765" y="3657608"/>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lussdiagramm: Verbinder 16">
            <a:extLst>
              <a:ext uri="{FF2B5EF4-FFF2-40B4-BE49-F238E27FC236}">
                <a16:creationId xmlns:a16="http://schemas.microsoft.com/office/drawing/2014/main" id="{7A9784CD-E608-DD0B-E1AE-AEEE7A7B4E10}"/>
              </a:ext>
            </a:extLst>
          </p:cNvPr>
          <p:cNvSpPr/>
          <p:nvPr/>
        </p:nvSpPr>
        <p:spPr>
          <a:xfrm>
            <a:off x="7216658" y="3657600"/>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lussdiagramm: Verbinder 19">
            <a:extLst>
              <a:ext uri="{FF2B5EF4-FFF2-40B4-BE49-F238E27FC236}">
                <a16:creationId xmlns:a16="http://schemas.microsoft.com/office/drawing/2014/main" id="{17EDF0AE-7EB0-00E5-E5B7-4912E755C4DD}"/>
              </a:ext>
            </a:extLst>
          </p:cNvPr>
          <p:cNvSpPr/>
          <p:nvPr/>
        </p:nvSpPr>
        <p:spPr>
          <a:xfrm>
            <a:off x="6855480" y="3303446"/>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lussdiagramm: Verbinder 18">
            <a:extLst>
              <a:ext uri="{FF2B5EF4-FFF2-40B4-BE49-F238E27FC236}">
                <a16:creationId xmlns:a16="http://schemas.microsoft.com/office/drawing/2014/main" id="{88439FD1-F8F3-A968-C540-3444275ABB3D}"/>
              </a:ext>
            </a:extLst>
          </p:cNvPr>
          <p:cNvSpPr/>
          <p:nvPr/>
        </p:nvSpPr>
        <p:spPr>
          <a:xfrm>
            <a:off x="7035480" y="3483426"/>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lussdiagramm: Verbinder 5">
            <a:extLst>
              <a:ext uri="{FF2B5EF4-FFF2-40B4-BE49-F238E27FC236}">
                <a16:creationId xmlns:a16="http://schemas.microsoft.com/office/drawing/2014/main" id="{1FA7187D-23E7-D5C3-0C4D-3C02BD265888}"/>
              </a:ext>
            </a:extLst>
          </p:cNvPr>
          <p:cNvSpPr/>
          <p:nvPr/>
        </p:nvSpPr>
        <p:spPr>
          <a:xfrm>
            <a:off x="5678064" y="3655762"/>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4" name="Grafik 33" descr="Ein Bild, das Entwurf, Zeichnung, Schwarzweiß enthält.">
            <a:extLst>
              <a:ext uri="{FF2B5EF4-FFF2-40B4-BE49-F238E27FC236}">
                <a16:creationId xmlns:a16="http://schemas.microsoft.com/office/drawing/2014/main" id="{14903F93-27B8-B01B-1620-54A2F09A4E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44954" y="1450493"/>
            <a:ext cx="4949571" cy="1728000"/>
          </a:xfrm>
          <a:prstGeom prst="rect">
            <a:avLst/>
          </a:prstGeom>
        </p:spPr>
      </p:pic>
      <p:sp>
        <p:nvSpPr>
          <p:cNvPr id="38" name="Flussdiagramm: Verbinder 37">
            <a:extLst>
              <a:ext uri="{FF2B5EF4-FFF2-40B4-BE49-F238E27FC236}">
                <a16:creationId xmlns:a16="http://schemas.microsoft.com/office/drawing/2014/main" id="{6EDF3139-F31B-8C33-2639-A5CB5BF41247}"/>
              </a:ext>
            </a:extLst>
          </p:cNvPr>
          <p:cNvSpPr>
            <a:spLocks noChangeAspect="1"/>
          </p:cNvSpPr>
          <p:nvPr/>
        </p:nvSpPr>
        <p:spPr>
          <a:xfrm>
            <a:off x="8749392" y="3677804"/>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E9B4453-4046-4FBE-878E-035B3DE46A1F}"/>
              </a:ext>
            </a:extLst>
          </p:cNvPr>
          <p:cNvSpPr txBox="1"/>
          <p:nvPr/>
        </p:nvSpPr>
        <p:spPr>
          <a:xfrm>
            <a:off x="522514" y="4452257"/>
            <a:ext cx="2688772" cy="646331"/>
          </a:xfrm>
          <a:prstGeom prst="rect">
            <a:avLst/>
          </a:prstGeom>
          <a:noFill/>
        </p:spPr>
        <p:txBody>
          <a:bodyPr wrap="square" rtlCol="0">
            <a:spAutoFit/>
          </a:bodyPr>
          <a:lstStyle/>
          <a:p>
            <a:r>
              <a:rPr lang="de-DE" b="1">
                <a:solidFill>
                  <a:prstClr val="black">
                    <a:hueOff val="0"/>
                    <a:satOff val="0"/>
                    <a:lumOff val="0"/>
                    <a:alphaOff val="0"/>
                  </a:prstClr>
                </a:solidFill>
                <a:latin typeface="Neue Plak Text" panose="020B0804030202020204" pitchFamily="34" charset="0"/>
              </a:rPr>
              <a:t>Industrialisierung</a:t>
            </a:r>
            <a:r>
              <a:rPr lang="de-DE"/>
              <a:t> </a:t>
            </a:r>
            <a:r>
              <a:rPr lang="de-DE" b="1">
                <a:solidFill>
                  <a:prstClr val="black">
                    <a:hueOff val="0"/>
                    <a:satOff val="0"/>
                    <a:lumOff val="0"/>
                    <a:alphaOff val="0"/>
                  </a:prstClr>
                </a:solidFill>
                <a:latin typeface="Neue Plak Text" panose="020B0804030202020204" pitchFamily="34" charset="0"/>
              </a:rPr>
              <a:t>(in Dt. ab 2. Hälfte 19 Jh..)</a:t>
            </a:r>
          </a:p>
        </p:txBody>
      </p:sp>
      <p:sp>
        <p:nvSpPr>
          <p:cNvPr id="4" name="Textfeld 3">
            <a:extLst>
              <a:ext uri="{FF2B5EF4-FFF2-40B4-BE49-F238E27FC236}">
                <a16:creationId xmlns:a16="http://schemas.microsoft.com/office/drawing/2014/main" id="{BE4FEF6D-42C5-8DA8-C2EA-D742D5849BE7}"/>
              </a:ext>
            </a:extLst>
          </p:cNvPr>
          <p:cNvSpPr txBox="1"/>
          <p:nvPr/>
        </p:nvSpPr>
        <p:spPr>
          <a:xfrm>
            <a:off x="1388182" y="1071835"/>
            <a:ext cx="5467298" cy="276999"/>
          </a:xfrm>
          <a:prstGeom prst="rect">
            <a:avLst/>
          </a:prstGeom>
          <a:noFill/>
        </p:spPr>
        <p:txBody>
          <a:bodyPr wrap="square" rtlCol="0">
            <a:spAutoFit/>
          </a:bodyPr>
          <a:lstStyle/>
          <a:p>
            <a:r>
              <a:rPr lang="de-DE" sz="1200" dirty="0">
                <a:latin typeface="FreightText Pro Book" panose="02000603060000020004" pitchFamily="50" charset="0"/>
              </a:rPr>
              <a:t>1867 Joseph </a:t>
            </a:r>
            <a:r>
              <a:rPr lang="de-DE" sz="1200" dirty="0" err="1">
                <a:latin typeface="FreightText Pro Book" panose="02000603060000020004" pitchFamily="50" charset="0"/>
              </a:rPr>
              <a:t>Monier</a:t>
            </a:r>
            <a:r>
              <a:rPr lang="de-DE" sz="1200" dirty="0">
                <a:latin typeface="FreightText Pro Book" panose="02000603060000020004" pitchFamily="50" charset="0"/>
              </a:rPr>
              <a:t>, Patent auf Stahlbeton © iStock</a:t>
            </a:r>
          </a:p>
        </p:txBody>
      </p:sp>
      <p:pic>
        <p:nvPicPr>
          <p:cNvPr id="11" name="Grafik 10" descr="Ein Bild, das Himmel, Wolke, Fabrik, Gebäude enthält.&#10;&#10;KI-generierte Inhalte können fehlerhaft sein.">
            <a:extLst>
              <a:ext uri="{FF2B5EF4-FFF2-40B4-BE49-F238E27FC236}">
                <a16:creationId xmlns:a16="http://schemas.microsoft.com/office/drawing/2014/main" id="{63E465C9-8C3F-73C0-03DB-7C231CF7B29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37638" y="1014212"/>
            <a:ext cx="3492000" cy="2272291"/>
          </a:xfrm>
          <a:prstGeom prst="rect">
            <a:avLst/>
          </a:prstGeom>
        </p:spPr>
      </p:pic>
      <p:sp>
        <p:nvSpPr>
          <p:cNvPr id="7" name="Textfeld 6">
            <a:extLst>
              <a:ext uri="{FF2B5EF4-FFF2-40B4-BE49-F238E27FC236}">
                <a16:creationId xmlns:a16="http://schemas.microsoft.com/office/drawing/2014/main" id="{CBB5CD38-1ADD-4046-A66E-360D9CF7AAC1}"/>
              </a:ext>
            </a:extLst>
          </p:cNvPr>
          <p:cNvSpPr txBox="1"/>
          <p:nvPr/>
        </p:nvSpPr>
        <p:spPr>
          <a:xfrm>
            <a:off x="10493765" y="1065146"/>
            <a:ext cx="1250216" cy="830997"/>
          </a:xfrm>
          <a:prstGeom prst="rect">
            <a:avLst/>
          </a:prstGeom>
          <a:noFill/>
        </p:spPr>
        <p:txBody>
          <a:bodyPr wrap="square" rtlCol="0">
            <a:spAutoFit/>
          </a:bodyPr>
          <a:lstStyle/>
          <a:p>
            <a:r>
              <a:rPr lang="de-DE" sz="1200" dirty="0">
                <a:latin typeface="FreightText Pro Book" panose="02000603060000020004" pitchFamily="50" charset="0"/>
              </a:rPr>
              <a:t>Borsig Werke Berlin, 1847 © Museumsportal Berlin</a:t>
            </a:r>
          </a:p>
        </p:txBody>
      </p:sp>
      <p:sp>
        <p:nvSpPr>
          <p:cNvPr id="24" name="Textfeld 23">
            <a:extLst>
              <a:ext uri="{FF2B5EF4-FFF2-40B4-BE49-F238E27FC236}">
                <a16:creationId xmlns:a16="http://schemas.microsoft.com/office/drawing/2014/main" id="{50B01915-8572-98C9-7B9C-119B97B3F585}"/>
              </a:ext>
            </a:extLst>
          </p:cNvPr>
          <p:cNvSpPr txBox="1"/>
          <p:nvPr/>
        </p:nvSpPr>
        <p:spPr>
          <a:xfrm>
            <a:off x="8293849" y="6035272"/>
            <a:ext cx="1623873" cy="646331"/>
          </a:xfrm>
          <a:prstGeom prst="rect">
            <a:avLst/>
          </a:prstGeom>
          <a:noFill/>
        </p:spPr>
        <p:txBody>
          <a:bodyPr wrap="square" rtlCol="0">
            <a:spAutoFit/>
          </a:bodyPr>
          <a:lstStyle/>
          <a:p>
            <a:r>
              <a:rPr lang="de-DE" sz="1200" dirty="0">
                <a:latin typeface="FreightText Pro Book" panose="02000603060000020004" pitchFamily="50" charset="0"/>
              </a:rPr>
              <a:t>Eisenwerk Nürnberg, © Museum Industriekultur </a:t>
            </a:r>
          </a:p>
        </p:txBody>
      </p:sp>
      <p:sp>
        <p:nvSpPr>
          <p:cNvPr id="3" name="Textfeld 2">
            <a:extLst>
              <a:ext uri="{FF2B5EF4-FFF2-40B4-BE49-F238E27FC236}">
                <a16:creationId xmlns:a16="http://schemas.microsoft.com/office/drawing/2014/main" id="{00B84A20-F115-9130-4A9A-686C14DD0295}"/>
              </a:ext>
            </a:extLst>
          </p:cNvPr>
          <p:cNvSpPr txBox="1"/>
          <p:nvPr/>
        </p:nvSpPr>
        <p:spPr>
          <a:xfrm>
            <a:off x="2522057" y="209568"/>
            <a:ext cx="5233656" cy="523220"/>
          </a:xfrm>
          <a:prstGeom prst="rect">
            <a:avLst/>
          </a:prstGeom>
          <a:noFill/>
        </p:spPr>
        <p:txBody>
          <a:bodyPr wrap="square" rtlCol="0">
            <a:spAutoFit/>
          </a:bodyPr>
          <a:lstStyle/>
          <a:p>
            <a:r>
              <a:rPr lang="de-DE" sz="2800" dirty="0">
                <a:solidFill>
                  <a:srgbClr val="182952"/>
                </a:solidFill>
                <a:latin typeface="Neue Plak Text" panose="020B0804030202020204" pitchFamily="34" charset="0"/>
              </a:rPr>
              <a:t>Industrialisierung</a:t>
            </a:r>
          </a:p>
        </p:txBody>
      </p:sp>
    </p:spTree>
    <p:extLst>
      <p:ext uri="{BB962C8B-B14F-4D97-AF65-F5344CB8AC3E}">
        <p14:creationId xmlns:p14="http://schemas.microsoft.com/office/powerpoint/2010/main" val="1074028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EA57CFD-B27B-723C-EFAF-76A041ECE72F}"/>
              </a:ext>
            </a:extLst>
          </p:cNvPr>
          <p:cNvSpPr>
            <a:spLocks noGrp="1"/>
          </p:cNvSpPr>
          <p:nvPr>
            <p:ph type="body" sz="quarter" idx="11"/>
          </p:nvPr>
        </p:nvSpPr>
        <p:spPr/>
        <p:txBody>
          <a:bodyPr>
            <a:normAutofit fontScale="85000" lnSpcReduction="10000"/>
          </a:bodyPr>
          <a:lstStyle/>
          <a:p>
            <a:r>
              <a:rPr lang="de-DE" dirty="0"/>
              <a:t>Fazit Industrialisierung:</a:t>
            </a:r>
          </a:p>
          <a:p>
            <a:pPr algn="l"/>
            <a:endParaRPr lang="de-DE" dirty="0">
              <a:latin typeface="Neue Plak Text" panose="020B0804030202020204" pitchFamily="34" charset="0"/>
            </a:endParaRPr>
          </a:p>
          <a:p>
            <a:pPr marL="571500" indent="-571500" algn="l">
              <a:buFont typeface="Arial" panose="020B0604020202020204" pitchFamily="34" charset="0"/>
              <a:buChar char="•"/>
            </a:pPr>
            <a:r>
              <a:rPr lang="de-DE" sz="3200" dirty="0">
                <a:latin typeface="Neue Plak Text" panose="020B0804030202020204" pitchFamily="34" charset="0"/>
              </a:rPr>
              <a:t>Dampfmaschine ersetzte Muskelkraft </a:t>
            </a:r>
          </a:p>
          <a:p>
            <a:pPr marL="571500" indent="-571500" algn="l">
              <a:buFont typeface="Arial" panose="020B0604020202020204" pitchFamily="34" charset="0"/>
              <a:buChar char="•"/>
            </a:pPr>
            <a:r>
              <a:rPr lang="de-DE" sz="3200" dirty="0">
                <a:latin typeface="Neue Plak Text" panose="020B0804030202020204" pitchFamily="34" charset="0"/>
              </a:rPr>
              <a:t>Nie dagewesener Energieboom</a:t>
            </a:r>
          </a:p>
          <a:p>
            <a:pPr marL="571500" indent="-571500" algn="l">
              <a:buFont typeface="Arial" panose="020B0604020202020204" pitchFamily="34" charset="0"/>
              <a:buChar char="•"/>
            </a:pPr>
            <a:r>
              <a:rPr lang="de-DE" sz="3200" dirty="0">
                <a:latin typeface="Neue Plak Text" panose="020B0804030202020204" pitchFamily="34" charset="0"/>
              </a:rPr>
              <a:t>Baustoffe günstig in großen Mengen herstellbar</a:t>
            </a:r>
          </a:p>
          <a:p>
            <a:pPr marL="571500" indent="-571500" algn="l">
              <a:buFont typeface="Arial" panose="020B0604020202020204" pitchFamily="34" charset="0"/>
              <a:buChar char="•"/>
            </a:pPr>
            <a:r>
              <a:rPr lang="de-DE" sz="3200" dirty="0">
                <a:latin typeface="Neue Plak Text" panose="020B0804030202020204" pitchFamily="34" charset="0"/>
              </a:rPr>
              <a:t>Mechanisierung und Standardisierung im Bau</a:t>
            </a:r>
          </a:p>
          <a:p>
            <a:pPr marL="571500" indent="-571500" algn="l">
              <a:buFont typeface="Arial" panose="020B0604020202020204" pitchFamily="34" charset="0"/>
              <a:buChar char="•"/>
            </a:pPr>
            <a:r>
              <a:rPr lang="de-DE" sz="3200" dirty="0">
                <a:latin typeface="Neue Plak Text" panose="020B0804030202020204" pitchFamily="34" charset="0"/>
              </a:rPr>
              <a:t>Lebensbedingungen verbesserten sich (19.Jh.)</a:t>
            </a:r>
          </a:p>
          <a:p>
            <a:pPr marL="571500" indent="-571500" algn="l">
              <a:buFont typeface="Arial" panose="020B0604020202020204" pitchFamily="34" charset="0"/>
              <a:buChar char="•"/>
            </a:pPr>
            <a:r>
              <a:rPr lang="de-DE" sz="3200" dirty="0">
                <a:latin typeface="Neue Plak Text" panose="020B0804030202020204" pitchFamily="34" charset="0"/>
              </a:rPr>
              <a:t>Abfallproblematik und Umweltverschmutzung begannen</a:t>
            </a:r>
          </a:p>
        </p:txBody>
      </p:sp>
    </p:spTree>
    <p:extLst>
      <p:ext uri="{BB962C8B-B14F-4D97-AF65-F5344CB8AC3E}">
        <p14:creationId xmlns:p14="http://schemas.microsoft.com/office/powerpoint/2010/main" val="289745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F01E-0BA0-7BC6-8454-6A4011B08DD0}"/>
            </a:ext>
          </a:extLst>
        </p:cNvPr>
        <p:cNvGrpSpPr/>
        <p:nvPr/>
      </p:nvGrpSpPr>
      <p:grpSpPr>
        <a:xfrm>
          <a:off x="0" y="0"/>
          <a:ext cx="0" cy="0"/>
          <a:chOff x="0" y="0"/>
          <a:chExt cx="0" cy="0"/>
        </a:xfrm>
      </p:grpSpPr>
      <p:graphicFrame>
        <p:nvGraphicFramePr>
          <p:cNvPr id="9" name="Diagramm 8">
            <a:extLst>
              <a:ext uri="{FF2B5EF4-FFF2-40B4-BE49-F238E27FC236}">
                <a16:creationId xmlns:a16="http://schemas.microsoft.com/office/drawing/2014/main" id="{C0B2FEE1-836F-1FA0-DE74-0E5D3EF0DAEE}"/>
              </a:ext>
            </a:extLst>
          </p:cNvPr>
          <p:cNvGraphicFramePr/>
          <p:nvPr>
            <p:extLst>
              <p:ext uri="{D42A27DB-BD31-4B8C-83A1-F6EECF244321}">
                <p14:modId xmlns:p14="http://schemas.microsoft.com/office/powerpoint/2010/main" val="2627627948"/>
              </p:ext>
            </p:extLst>
          </p:nvPr>
        </p:nvGraphicFramePr>
        <p:xfrm>
          <a:off x="33045" y="1119071"/>
          <a:ext cx="12192000" cy="5608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Flussdiagramm: Verbinder 9">
            <a:extLst>
              <a:ext uri="{FF2B5EF4-FFF2-40B4-BE49-F238E27FC236}">
                <a16:creationId xmlns:a16="http://schemas.microsoft.com/office/drawing/2014/main" id="{C421DBCB-285E-F9F4-58D2-16E818EC2EE2}"/>
              </a:ext>
            </a:extLst>
          </p:cNvPr>
          <p:cNvSpPr/>
          <p:nvPr/>
        </p:nvSpPr>
        <p:spPr>
          <a:xfrm>
            <a:off x="901456" y="3657600"/>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lussdiagramm: Verbinder 12">
            <a:extLst>
              <a:ext uri="{FF2B5EF4-FFF2-40B4-BE49-F238E27FC236}">
                <a16:creationId xmlns:a16="http://schemas.microsoft.com/office/drawing/2014/main" id="{E6548C5E-0E12-133C-3B25-E59C90FBA46B}"/>
              </a:ext>
            </a:extLst>
          </p:cNvPr>
          <p:cNvSpPr/>
          <p:nvPr/>
        </p:nvSpPr>
        <p:spPr>
          <a:xfrm>
            <a:off x="2782454" y="3657600"/>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Flussdiagramm: Verbinder 13">
            <a:extLst>
              <a:ext uri="{FF2B5EF4-FFF2-40B4-BE49-F238E27FC236}">
                <a16:creationId xmlns:a16="http://schemas.microsoft.com/office/drawing/2014/main" id="{4612C3D7-4D47-C847-BCDB-4C9D142E9A5E}"/>
              </a:ext>
            </a:extLst>
          </p:cNvPr>
          <p:cNvSpPr/>
          <p:nvPr/>
        </p:nvSpPr>
        <p:spPr>
          <a:xfrm>
            <a:off x="4440927" y="3657600"/>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lussdiagramm: Verbinder 15">
            <a:extLst>
              <a:ext uri="{FF2B5EF4-FFF2-40B4-BE49-F238E27FC236}">
                <a16:creationId xmlns:a16="http://schemas.microsoft.com/office/drawing/2014/main" id="{F09DCEFF-CE4D-CFE2-8D8B-C3793A5927BF}"/>
              </a:ext>
            </a:extLst>
          </p:cNvPr>
          <p:cNvSpPr>
            <a:spLocks noChangeAspect="1"/>
          </p:cNvSpPr>
          <p:nvPr/>
        </p:nvSpPr>
        <p:spPr>
          <a:xfrm>
            <a:off x="10403765" y="3657608"/>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lussdiagramm: Verbinder 16">
            <a:extLst>
              <a:ext uri="{FF2B5EF4-FFF2-40B4-BE49-F238E27FC236}">
                <a16:creationId xmlns:a16="http://schemas.microsoft.com/office/drawing/2014/main" id="{7A9784CD-E608-DD0B-E1AE-AEEE7A7B4E10}"/>
              </a:ext>
            </a:extLst>
          </p:cNvPr>
          <p:cNvSpPr/>
          <p:nvPr/>
        </p:nvSpPr>
        <p:spPr>
          <a:xfrm>
            <a:off x="7216658" y="3657600"/>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lussdiagramm: Verbinder 19">
            <a:extLst>
              <a:ext uri="{FF2B5EF4-FFF2-40B4-BE49-F238E27FC236}">
                <a16:creationId xmlns:a16="http://schemas.microsoft.com/office/drawing/2014/main" id="{17EDF0AE-7EB0-00E5-E5B7-4912E755C4DD}"/>
              </a:ext>
            </a:extLst>
          </p:cNvPr>
          <p:cNvSpPr/>
          <p:nvPr/>
        </p:nvSpPr>
        <p:spPr>
          <a:xfrm>
            <a:off x="10037084" y="3303446"/>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lussdiagramm: Verbinder 18">
            <a:extLst>
              <a:ext uri="{FF2B5EF4-FFF2-40B4-BE49-F238E27FC236}">
                <a16:creationId xmlns:a16="http://schemas.microsoft.com/office/drawing/2014/main" id="{88439FD1-F8F3-A968-C540-3444275ABB3D}"/>
              </a:ext>
            </a:extLst>
          </p:cNvPr>
          <p:cNvSpPr/>
          <p:nvPr/>
        </p:nvSpPr>
        <p:spPr>
          <a:xfrm>
            <a:off x="10226026" y="3484868"/>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lussdiagramm: Verbinder 5">
            <a:extLst>
              <a:ext uri="{FF2B5EF4-FFF2-40B4-BE49-F238E27FC236}">
                <a16:creationId xmlns:a16="http://schemas.microsoft.com/office/drawing/2014/main" id="{1FA7187D-23E7-D5C3-0C4D-3C02BD265888}"/>
              </a:ext>
            </a:extLst>
          </p:cNvPr>
          <p:cNvSpPr/>
          <p:nvPr/>
        </p:nvSpPr>
        <p:spPr>
          <a:xfrm>
            <a:off x="5678064" y="3655762"/>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3" name="Grafik 32" descr="Ein Bild, das draußen, Wolke, Himmel, Metropolregion enthält.&#10;&#10;Automatisch generierte Beschreibung">
            <a:extLst>
              <a:ext uri="{FF2B5EF4-FFF2-40B4-BE49-F238E27FC236}">
                <a16:creationId xmlns:a16="http://schemas.microsoft.com/office/drawing/2014/main" id="{4C7DDA23-823D-1F1A-C73D-E5DD773CEB68}"/>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371673" y="1064877"/>
            <a:ext cx="3368304" cy="2196000"/>
          </a:xfrm>
          <a:prstGeom prst="rect">
            <a:avLst/>
          </a:prstGeom>
        </p:spPr>
      </p:pic>
      <p:pic>
        <p:nvPicPr>
          <p:cNvPr id="37" name="Grafik 36" descr="Ein Bild, das Gebäude, Fenster, Wohnung, Fassade enthält.&#10;&#10;Automatisch generierte Beschreibung">
            <a:extLst>
              <a:ext uri="{FF2B5EF4-FFF2-40B4-BE49-F238E27FC236}">
                <a16:creationId xmlns:a16="http://schemas.microsoft.com/office/drawing/2014/main" id="{46CE2C00-1262-AB5A-2A33-8446B79193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75946" y="1055023"/>
            <a:ext cx="3348000" cy="2231128"/>
          </a:xfrm>
          <a:prstGeom prst="rect">
            <a:avLst/>
          </a:prstGeom>
        </p:spPr>
      </p:pic>
      <p:sp>
        <p:nvSpPr>
          <p:cNvPr id="38" name="Flussdiagramm: Verbinder 37">
            <a:extLst>
              <a:ext uri="{FF2B5EF4-FFF2-40B4-BE49-F238E27FC236}">
                <a16:creationId xmlns:a16="http://schemas.microsoft.com/office/drawing/2014/main" id="{6EDF3139-F31B-8C33-2639-A5CB5BF41247}"/>
              </a:ext>
            </a:extLst>
          </p:cNvPr>
          <p:cNvSpPr>
            <a:spLocks noChangeAspect="1"/>
          </p:cNvSpPr>
          <p:nvPr/>
        </p:nvSpPr>
        <p:spPr>
          <a:xfrm>
            <a:off x="8749392" y="3677804"/>
            <a:ext cx="180000" cy="180000"/>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06E652FA-F76B-9B5C-FC4F-89D36FA70A3A}"/>
              </a:ext>
            </a:extLst>
          </p:cNvPr>
          <p:cNvSpPr txBox="1"/>
          <p:nvPr/>
        </p:nvSpPr>
        <p:spPr>
          <a:xfrm>
            <a:off x="4426886" y="2730678"/>
            <a:ext cx="3245608" cy="461665"/>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Berlin Potsdamer Platz © </a:t>
            </a:r>
            <a:r>
              <a:rPr lang="de-DE" sz="1200" dirty="0" err="1">
                <a:solidFill>
                  <a:schemeClr val="bg1"/>
                </a:solidFill>
                <a:latin typeface="FreightText Pro Book" panose="02000603060000020004" pitchFamily="50" charset="0"/>
              </a:rPr>
              <a:t>pixabay-Bernd_S_aus_O</a:t>
            </a:r>
            <a:endParaRPr lang="de-DE" sz="1200" dirty="0">
              <a:solidFill>
                <a:schemeClr val="bg1"/>
              </a:solidFill>
              <a:latin typeface="FreightText Pro Book" panose="02000603060000020004" pitchFamily="50" charset="0"/>
            </a:endParaRPr>
          </a:p>
        </p:txBody>
      </p:sp>
      <p:sp>
        <p:nvSpPr>
          <p:cNvPr id="5" name="Textfeld 4">
            <a:extLst>
              <a:ext uri="{FF2B5EF4-FFF2-40B4-BE49-F238E27FC236}">
                <a16:creationId xmlns:a16="http://schemas.microsoft.com/office/drawing/2014/main" id="{B1FAC854-0087-FC7A-3B0E-FA050624D199}"/>
              </a:ext>
            </a:extLst>
          </p:cNvPr>
          <p:cNvSpPr txBox="1"/>
          <p:nvPr/>
        </p:nvSpPr>
        <p:spPr>
          <a:xfrm>
            <a:off x="8882851" y="2978659"/>
            <a:ext cx="2705499"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Plattenbau © </a:t>
            </a:r>
            <a:r>
              <a:rPr lang="de-DE" sz="1200" dirty="0" err="1">
                <a:solidFill>
                  <a:schemeClr val="bg1"/>
                </a:solidFill>
                <a:latin typeface="FreightText Pro Book" panose="02000603060000020004" pitchFamily="50" charset="0"/>
              </a:rPr>
              <a:t>pixabay-Peggy_Marco</a:t>
            </a:r>
            <a:endParaRPr lang="de-DE" sz="1200" dirty="0">
              <a:solidFill>
                <a:schemeClr val="bg1"/>
              </a:solidFill>
              <a:latin typeface="FreightText Pro Book" panose="02000603060000020004" pitchFamily="50" charset="0"/>
            </a:endParaRPr>
          </a:p>
        </p:txBody>
      </p:sp>
      <p:pic>
        <p:nvPicPr>
          <p:cNvPr id="11" name="Grafik 10">
            <a:extLst>
              <a:ext uri="{FF2B5EF4-FFF2-40B4-BE49-F238E27FC236}">
                <a16:creationId xmlns:a16="http://schemas.microsoft.com/office/drawing/2014/main" id="{1D308B66-8F60-F9A9-CBC8-851FB27AC90B}"/>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154064" y="4203446"/>
            <a:ext cx="3408000" cy="2556000"/>
          </a:xfrm>
          <a:prstGeom prst="rect">
            <a:avLst/>
          </a:prstGeom>
        </p:spPr>
      </p:pic>
      <p:sp>
        <p:nvSpPr>
          <p:cNvPr id="15" name="Textfeld 14">
            <a:extLst>
              <a:ext uri="{FF2B5EF4-FFF2-40B4-BE49-F238E27FC236}">
                <a16:creationId xmlns:a16="http://schemas.microsoft.com/office/drawing/2014/main" id="{9D544435-E3F7-3526-62B3-791E1447AC13}"/>
              </a:ext>
            </a:extLst>
          </p:cNvPr>
          <p:cNvSpPr txBox="1"/>
          <p:nvPr/>
        </p:nvSpPr>
        <p:spPr>
          <a:xfrm>
            <a:off x="4275319" y="6363172"/>
            <a:ext cx="3119050"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Abriss in Cottbus © Uwe Dziumbla</a:t>
            </a:r>
          </a:p>
        </p:txBody>
      </p:sp>
      <p:graphicFrame>
        <p:nvGraphicFramePr>
          <p:cNvPr id="4" name="Diagramm 3">
            <a:extLst>
              <a:ext uri="{FF2B5EF4-FFF2-40B4-BE49-F238E27FC236}">
                <a16:creationId xmlns:a16="http://schemas.microsoft.com/office/drawing/2014/main" id="{61CF8869-F65E-14A3-3248-EEE0C00CD648}"/>
              </a:ext>
            </a:extLst>
          </p:cNvPr>
          <p:cNvGraphicFramePr>
            <a:graphicFrameLocks/>
          </p:cNvGraphicFramePr>
          <p:nvPr>
            <p:extLst>
              <p:ext uri="{D42A27DB-BD31-4B8C-83A1-F6EECF244321}">
                <p14:modId xmlns:p14="http://schemas.microsoft.com/office/powerpoint/2010/main" val="4048088373"/>
              </p:ext>
            </p:extLst>
          </p:nvPr>
        </p:nvGraphicFramePr>
        <p:xfrm>
          <a:off x="126703" y="4146682"/>
          <a:ext cx="3924000" cy="2520000"/>
        </p:xfrm>
        <a:graphic>
          <a:graphicData uri="http://schemas.openxmlformats.org/drawingml/2006/chart">
            <c:chart xmlns:c="http://schemas.openxmlformats.org/drawingml/2006/chart" xmlns:r="http://schemas.openxmlformats.org/officeDocument/2006/relationships" r:id="rId11"/>
          </a:graphicData>
        </a:graphic>
      </p:graphicFrame>
      <p:sp>
        <p:nvSpPr>
          <p:cNvPr id="8" name="Textfeld 7">
            <a:extLst>
              <a:ext uri="{FF2B5EF4-FFF2-40B4-BE49-F238E27FC236}">
                <a16:creationId xmlns:a16="http://schemas.microsoft.com/office/drawing/2014/main" id="{6CE0A74A-BF56-42BA-CE8F-40C667FB9991}"/>
              </a:ext>
            </a:extLst>
          </p:cNvPr>
          <p:cNvSpPr txBox="1"/>
          <p:nvPr/>
        </p:nvSpPr>
        <p:spPr>
          <a:xfrm>
            <a:off x="120575" y="6640171"/>
            <a:ext cx="4436520" cy="276999"/>
          </a:xfrm>
          <a:prstGeom prst="rect">
            <a:avLst/>
          </a:prstGeom>
          <a:noFill/>
        </p:spPr>
        <p:txBody>
          <a:bodyPr wrap="square" rtlCol="0">
            <a:spAutoFit/>
          </a:bodyPr>
          <a:lstStyle/>
          <a:p>
            <a:r>
              <a:rPr lang="de-DE" sz="1200" dirty="0"/>
              <a:t>Eigene Darstellung nach: Deutsche Rohstoffagentur 2001</a:t>
            </a:r>
          </a:p>
        </p:txBody>
      </p:sp>
      <p:pic>
        <p:nvPicPr>
          <p:cNvPr id="41" name="Grafik 40" descr="Ein Bild, das Betonmischer, Rad, Fahrzeug, draußen enthält.&#10;&#10;Automatisch generierte Beschreibung">
            <a:extLst>
              <a:ext uri="{FF2B5EF4-FFF2-40B4-BE49-F238E27FC236}">
                <a16:creationId xmlns:a16="http://schemas.microsoft.com/office/drawing/2014/main" id="{9904DEED-AB53-6FF6-F4C1-B14FA30368F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7639704" y="4217192"/>
            <a:ext cx="3719778" cy="2484000"/>
          </a:xfrm>
          <a:prstGeom prst="rect">
            <a:avLst/>
          </a:prstGeom>
        </p:spPr>
      </p:pic>
      <p:sp>
        <p:nvSpPr>
          <p:cNvPr id="42" name="Textfeld 41">
            <a:extLst>
              <a:ext uri="{FF2B5EF4-FFF2-40B4-BE49-F238E27FC236}">
                <a16:creationId xmlns:a16="http://schemas.microsoft.com/office/drawing/2014/main" id="{4A69A8ED-F1EF-2EEC-EDEA-B4E1BB430A04}"/>
              </a:ext>
            </a:extLst>
          </p:cNvPr>
          <p:cNvSpPr txBox="1"/>
          <p:nvPr/>
        </p:nvSpPr>
        <p:spPr>
          <a:xfrm>
            <a:off x="8741144" y="6353779"/>
            <a:ext cx="2847206"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Betonmischer © </a:t>
            </a:r>
            <a:r>
              <a:rPr lang="de-DE" sz="1200" dirty="0" err="1">
                <a:solidFill>
                  <a:schemeClr val="bg1"/>
                </a:solidFill>
                <a:latin typeface="FreightText Pro Book" panose="02000603060000020004" pitchFamily="50" charset="0"/>
              </a:rPr>
              <a:t>pixabay-oknesanofa</a:t>
            </a:r>
            <a:endParaRPr lang="de-DE" sz="1200" dirty="0">
              <a:solidFill>
                <a:schemeClr val="bg1"/>
              </a:solidFill>
              <a:latin typeface="FreightText Pro Book" panose="02000603060000020004" pitchFamily="50" charset="0"/>
            </a:endParaRPr>
          </a:p>
        </p:txBody>
      </p:sp>
      <p:sp>
        <p:nvSpPr>
          <p:cNvPr id="3" name="Textfeld 2">
            <a:extLst>
              <a:ext uri="{FF2B5EF4-FFF2-40B4-BE49-F238E27FC236}">
                <a16:creationId xmlns:a16="http://schemas.microsoft.com/office/drawing/2014/main" id="{9FE6881E-1E26-7F5C-58E9-1E20BA10F837}"/>
              </a:ext>
            </a:extLst>
          </p:cNvPr>
          <p:cNvSpPr txBox="1"/>
          <p:nvPr/>
        </p:nvSpPr>
        <p:spPr>
          <a:xfrm>
            <a:off x="2522057" y="209568"/>
            <a:ext cx="5233656" cy="523220"/>
          </a:xfrm>
          <a:prstGeom prst="rect">
            <a:avLst/>
          </a:prstGeom>
          <a:noFill/>
        </p:spPr>
        <p:txBody>
          <a:bodyPr wrap="square" rtlCol="0">
            <a:spAutoFit/>
          </a:bodyPr>
          <a:lstStyle/>
          <a:p>
            <a:r>
              <a:rPr lang="de-DE" sz="2800" dirty="0">
                <a:solidFill>
                  <a:srgbClr val="182952"/>
                </a:solidFill>
                <a:latin typeface="Neue Plak Text" panose="020B0804030202020204" pitchFamily="34" charset="0"/>
              </a:rPr>
              <a:t>Moderne</a:t>
            </a:r>
          </a:p>
        </p:txBody>
      </p:sp>
    </p:spTree>
    <p:extLst>
      <p:ext uri="{BB962C8B-B14F-4D97-AF65-F5344CB8AC3E}">
        <p14:creationId xmlns:p14="http://schemas.microsoft.com/office/powerpoint/2010/main" val="842319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6793C-6262-C82A-F9B0-F7C40FEE8219}"/>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3D0621B8-7408-AC10-BAD3-566EA2F08E46}"/>
              </a:ext>
            </a:extLst>
          </p:cNvPr>
          <p:cNvSpPr>
            <a:spLocks noGrp="1"/>
          </p:cNvSpPr>
          <p:nvPr>
            <p:ph type="body" sz="quarter" idx="11"/>
          </p:nvPr>
        </p:nvSpPr>
        <p:spPr/>
        <p:txBody>
          <a:bodyPr>
            <a:normAutofit fontScale="92500" lnSpcReduction="20000"/>
          </a:bodyPr>
          <a:lstStyle/>
          <a:p>
            <a:r>
              <a:rPr lang="de-DE" dirty="0"/>
              <a:t>Fazit Moderne:</a:t>
            </a:r>
          </a:p>
          <a:p>
            <a:pPr algn="l"/>
            <a:endParaRPr lang="de-DE" dirty="0">
              <a:latin typeface="Neue Plak Text" panose="020B0804030202020204" pitchFamily="34" charset="0"/>
            </a:endParaRPr>
          </a:p>
          <a:p>
            <a:pPr marL="571500" indent="-571500" algn="l">
              <a:buFont typeface="Arial" panose="020B0604020202020204" pitchFamily="34" charset="0"/>
              <a:buChar char="•"/>
            </a:pPr>
            <a:r>
              <a:rPr lang="de-DE" sz="3200" dirty="0">
                <a:latin typeface="Neue Plak Text" panose="020B0804030202020204" pitchFamily="34" charset="0"/>
              </a:rPr>
              <a:t>Bauen ist heute ein linearer Prozess aus Rohstoff Gewinnung, Nutzung und Entsorgung</a:t>
            </a:r>
          </a:p>
          <a:p>
            <a:pPr marL="571500" indent="-571500" algn="l">
              <a:buFont typeface="Arial" panose="020B0604020202020204" pitchFamily="34" charset="0"/>
              <a:buChar char="•"/>
            </a:pPr>
            <a:r>
              <a:rPr lang="de-DE" sz="3200" dirty="0">
                <a:latin typeface="Neue Plak Text" panose="020B0804030202020204" pitchFamily="34" charset="0"/>
              </a:rPr>
              <a:t>Die Lebensdauer von Gebäuden und Baustoffen hat sich drastisch verringert</a:t>
            </a:r>
          </a:p>
          <a:p>
            <a:pPr marL="571500" indent="-571500" algn="l">
              <a:buFont typeface="Arial" panose="020B0604020202020204" pitchFamily="34" charset="0"/>
              <a:buChar char="•"/>
            </a:pPr>
            <a:r>
              <a:rPr lang="de-DE" sz="3200" dirty="0">
                <a:latin typeface="Neue Plak Text" panose="020B0804030202020204" pitchFamily="34" charset="0"/>
              </a:rPr>
              <a:t>Der Kostenfaktor wird im Bau vordem Faktor Langlebigkeit, Gesundheit und vor ökologischen Faktoren berücksichtigt </a:t>
            </a:r>
          </a:p>
          <a:p>
            <a:pPr marL="571500" indent="-571500" algn="l">
              <a:buFont typeface="Arial" panose="020B0604020202020204" pitchFamily="34" charset="0"/>
              <a:buChar char="•"/>
            </a:pPr>
            <a:endParaRPr lang="de-DE" sz="3200" dirty="0">
              <a:latin typeface="Neue Plak Text" panose="020B0804030202020204" pitchFamily="34" charset="0"/>
            </a:endParaRPr>
          </a:p>
        </p:txBody>
      </p:sp>
    </p:spTree>
    <p:extLst>
      <p:ext uri="{BB962C8B-B14F-4D97-AF65-F5344CB8AC3E}">
        <p14:creationId xmlns:p14="http://schemas.microsoft.com/office/powerpoint/2010/main" val="278715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0B64D-3D0F-2F10-723D-79DA2EA37C05}"/>
            </a:ext>
          </a:extLst>
        </p:cNvPr>
        <p:cNvGrpSpPr/>
        <p:nvPr/>
      </p:nvGrpSpPr>
      <p:grpSpPr>
        <a:xfrm>
          <a:off x="0" y="0"/>
          <a:ext cx="0" cy="0"/>
          <a:chOff x="0" y="0"/>
          <a:chExt cx="0" cy="0"/>
        </a:xfrm>
      </p:grpSpPr>
      <p:sp>
        <p:nvSpPr>
          <p:cNvPr id="3" name="Textplatzhalter 2">
            <a:extLst>
              <a:ext uri="{FF2B5EF4-FFF2-40B4-BE49-F238E27FC236}">
                <a16:creationId xmlns:a16="http://schemas.microsoft.com/office/drawing/2014/main" id="{858F2DF8-1D36-D10C-33BF-52EC4F066DC3}"/>
              </a:ext>
            </a:extLst>
          </p:cNvPr>
          <p:cNvSpPr>
            <a:spLocks noGrp="1"/>
          </p:cNvSpPr>
          <p:nvPr>
            <p:ph type="body" sz="quarter" idx="11"/>
          </p:nvPr>
        </p:nvSpPr>
        <p:spPr>
          <a:xfrm>
            <a:off x="4261695" y="4179709"/>
            <a:ext cx="3668610" cy="947049"/>
          </a:xfrm>
        </p:spPr>
        <p:txBody>
          <a:bodyPr>
            <a:normAutofit fontScale="85000" lnSpcReduction="10000"/>
          </a:bodyPr>
          <a:lstStyle/>
          <a:p>
            <a:r>
              <a:rPr lang="de-DE" dirty="0"/>
              <a:t>Arbeitsphase: Kleingruppen</a:t>
            </a:r>
          </a:p>
        </p:txBody>
      </p:sp>
    </p:spTree>
    <p:extLst>
      <p:ext uri="{BB962C8B-B14F-4D97-AF65-F5344CB8AC3E}">
        <p14:creationId xmlns:p14="http://schemas.microsoft.com/office/powerpoint/2010/main" val="210646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706A0-53C0-D1D1-0D9E-A01D2FD43BB6}"/>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7F214AC8-507D-BA6B-F2C5-486963DBD01B}"/>
              </a:ext>
            </a:extLst>
          </p:cNvPr>
          <p:cNvSpPr>
            <a:spLocks noGrp="1"/>
          </p:cNvSpPr>
          <p:nvPr>
            <p:ph type="title"/>
          </p:nvPr>
        </p:nvSpPr>
        <p:spPr/>
        <p:txBody>
          <a:bodyPr>
            <a:normAutofit fontScale="90000"/>
          </a:bodyPr>
          <a:lstStyle/>
          <a:p>
            <a:r>
              <a:rPr lang="de-DE" dirty="0"/>
              <a:t>Arbeitsphase: Welches Fazit ziehen wir aus der Geschichte des Bauens?</a:t>
            </a:r>
            <a:br>
              <a:rPr lang="de-DE" dirty="0"/>
            </a:br>
            <a:r>
              <a:rPr lang="de-DE" dirty="0"/>
              <a:t> </a:t>
            </a:r>
          </a:p>
        </p:txBody>
      </p:sp>
      <p:sp>
        <p:nvSpPr>
          <p:cNvPr id="3" name="Textplatzhalter 2">
            <a:extLst>
              <a:ext uri="{FF2B5EF4-FFF2-40B4-BE49-F238E27FC236}">
                <a16:creationId xmlns:a16="http://schemas.microsoft.com/office/drawing/2014/main" id="{CC68BE69-225A-9D62-9200-ED93B744B1AF}"/>
              </a:ext>
            </a:extLst>
          </p:cNvPr>
          <p:cNvSpPr>
            <a:spLocks noGrp="1"/>
          </p:cNvSpPr>
          <p:nvPr>
            <p:ph type="body" sz="quarter" idx="10"/>
          </p:nvPr>
        </p:nvSpPr>
        <p:spPr>
          <a:xfrm>
            <a:off x="614363" y="2429518"/>
            <a:ext cx="11017829" cy="4090926"/>
          </a:xfrm>
        </p:spPr>
        <p:txBody>
          <a:bodyPr>
            <a:normAutofit fontScale="77500" lnSpcReduction="20000"/>
          </a:bodyPr>
          <a:lstStyle/>
          <a:p>
            <a:pPr marL="0" indent="0">
              <a:buNone/>
            </a:pPr>
            <a:r>
              <a:rPr lang="de-DE" sz="2800" dirty="0">
                <a:latin typeface="Neue Plak Text" panose="020B0804030202020204" pitchFamily="34" charset="0"/>
              </a:rPr>
              <a:t>Arbeitsauftrag: </a:t>
            </a:r>
          </a:p>
          <a:p>
            <a:r>
              <a:rPr lang="de-DE" sz="2800" u="sng" dirty="0">
                <a:latin typeface="FreightText Pro Book" panose="02000603060000020004" pitchFamily="50" charset="0"/>
              </a:rPr>
              <a:t>Diskutieren</a:t>
            </a:r>
            <a:r>
              <a:rPr lang="de-DE" sz="2800" dirty="0">
                <a:latin typeface="FreightText Pro Book" panose="02000603060000020004" pitchFamily="50" charset="0"/>
              </a:rPr>
              <a:t> Sie die Frage zu zweit mit Ihrem Sitznachbarn</a:t>
            </a:r>
          </a:p>
          <a:p>
            <a:r>
              <a:rPr lang="de-DE" sz="2800" u="sng" dirty="0">
                <a:latin typeface="FreightText Pro Book" panose="02000603060000020004" pitchFamily="50" charset="0"/>
              </a:rPr>
              <a:t>Sammeln Sie</a:t>
            </a:r>
            <a:r>
              <a:rPr lang="de-DE" sz="2800" dirty="0">
                <a:latin typeface="FreightText Pro Book" panose="02000603060000020004" pitchFamily="50" charset="0"/>
              </a:rPr>
              <a:t> Antworten, notieren Sie diese auf den Moderationskarten (1 Antwort pro Karte)(7-10 Minuten Zeit) </a:t>
            </a:r>
          </a:p>
          <a:p>
            <a:r>
              <a:rPr lang="de-DE" sz="2800" dirty="0">
                <a:latin typeface="FreightText Pro Book" panose="02000603060000020004" pitchFamily="50" charset="0"/>
              </a:rPr>
              <a:t>Im Plenum: </a:t>
            </a:r>
            <a:r>
              <a:rPr lang="de-DE" sz="2800" u="sng" dirty="0">
                <a:latin typeface="FreightText Pro Book" panose="02000603060000020004" pitchFamily="50" charset="0"/>
              </a:rPr>
              <a:t>Tragen</a:t>
            </a:r>
            <a:r>
              <a:rPr lang="de-DE" sz="2800" dirty="0">
                <a:latin typeface="FreightText Pro Book" panose="02000603060000020004" pitchFamily="50" charset="0"/>
              </a:rPr>
              <a:t> Sie Ihre</a:t>
            </a:r>
            <a:r>
              <a:rPr lang="de-DE" sz="2800" u="sng" dirty="0">
                <a:latin typeface="FreightText Pro Book" panose="02000603060000020004" pitchFamily="50" charset="0"/>
              </a:rPr>
              <a:t> </a:t>
            </a:r>
            <a:r>
              <a:rPr lang="de-DE" sz="2800" dirty="0">
                <a:latin typeface="FreightText Pro Book" panose="02000603060000020004" pitchFamily="50" charset="0"/>
              </a:rPr>
              <a:t>Ergebnisse </a:t>
            </a:r>
            <a:r>
              <a:rPr lang="de-DE" sz="2800" u="sng" dirty="0">
                <a:latin typeface="FreightText Pro Book" panose="02000603060000020004" pitchFamily="50" charset="0"/>
              </a:rPr>
              <a:t>vor.</a:t>
            </a:r>
            <a:r>
              <a:rPr lang="de-DE" sz="2800" dirty="0">
                <a:latin typeface="FreightText Pro Book" panose="02000603060000020004" pitchFamily="50" charset="0"/>
              </a:rPr>
              <a:t> Welche Antworten haben Sie gefunden? </a:t>
            </a:r>
          </a:p>
          <a:p>
            <a:pPr marL="0" indent="0">
              <a:buNone/>
            </a:pPr>
            <a:endParaRPr lang="de-DE" sz="2800" dirty="0">
              <a:latin typeface="FreightText Pro Book" panose="02000603060000020004" pitchFamily="50" charset="0"/>
            </a:endParaRPr>
          </a:p>
          <a:p>
            <a:pPr marL="0" indent="0">
              <a:buNone/>
            </a:pPr>
            <a:r>
              <a:rPr lang="de-DE" sz="2800" dirty="0">
                <a:latin typeface="Neue Plak Text" panose="020B0804030202020204" pitchFamily="34" charset="0"/>
              </a:rPr>
              <a:t>Hilfestellung</a:t>
            </a:r>
            <a:r>
              <a:rPr lang="de-DE" sz="2800" dirty="0">
                <a:latin typeface="FreightText Pro Book" panose="02000603060000020004" pitchFamily="50" charset="0"/>
              </a:rPr>
              <a:t>:</a:t>
            </a:r>
          </a:p>
          <a:p>
            <a:pPr marL="457200" indent="-457200">
              <a:buFont typeface="Arial" panose="020B0604020202020204" pitchFamily="34" charset="0"/>
              <a:buChar char="•"/>
            </a:pPr>
            <a:r>
              <a:rPr lang="de-DE" sz="2800" dirty="0">
                <a:latin typeface="FreightText Pro Book" panose="02000603060000020004" pitchFamily="50" charset="0"/>
              </a:rPr>
              <a:t>Welchen Zusammenhang gibt es zwischen nutzbarer Energie und dem Bauen?</a:t>
            </a:r>
          </a:p>
          <a:p>
            <a:pPr marL="457200" indent="-457200">
              <a:buFont typeface="Arial" panose="020B0604020202020204" pitchFamily="34" charset="0"/>
              <a:buChar char="•"/>
            </a:pPr>
            <a:r>
              <a:rPr lang="de-DE" sz="2800" dirty="0">
                <a:latin typeface="FreightText Pro Book" panose="02000603060000020004" pitchFamily="50" charset="0"/>
              </a:rPr>
              <a:t>Wie baute man vor der Industrialisierung? Was änderte sich mit der Industrialisierung?</a:t>
            </a:r>
          </a:p>
          <a:p>
            <a:pPr marL="457200" indent="-457200">
              <a:buFont typeface="Arial" panose="020B0604020202020204" pitchFamily="34" charset="0"/>
              <a:buChar char="•"/>
            </a:pPr>
            <a:r>
              <a:rPr lang="de-DE" sz="2800" dirty="0">
                <a:latin typeface="FreightText Pro Book" panose="02000603060000020004" pitchFamily="50" charset="0"/>
              </a:rPr>
              <a:t>Was lernen wir daraus?</a:t>
            </a:r>
          </a:p>
        </p:txBody>
      </p:sp>
    </p:spTree>
    <p:extLst>
      <p:ext uri="{BB962C8B-B14F-4D97-AF65-F5344CB8AC3E}">
        <p14:creationId xmlns:p14="http://schemas.microsoft.com/office/powerpoint/2010/main" val="161107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F8FDE-4AAA-DFAE-C182-6104B041185F}"/>
            </a:ext>
          </a:extLst>
        </p:cNvPr>
        <p:cNvGrpSpPr/>
        <p:nvPr/>
      </p:nvGrpSpPr>
      <p:grpSpPr>
        <a:xfrm>
          <a:off x="0" y="0"/>
          <a:ext cx="0" cy="0"/>
          <a:chOff x="0" y="0"/>
          <a:chExt cx="0" cy="0"/>
        </a:xfrm>
      </p:grpSpPr>
      <p:sp>
        <p:nvSpPr>
          <p:cNvPr id="4" name="Textplatzhalter 3">
            <a:extLst>
              <a:ext uri="{FF2B5EF4-FFF2-40B4-BE49-F238E27FC236}">
                <a16:creationId xmlns:a16="http://schemas.microsoft.com/office/drawing/2014/main" id="{B7EEF9AC-3B52-2718-FCBF-42BF84931016}"/>
              </a:ext>
            </a:extLst>
          </p:cNvPr>
          <p:cNvSpPr>
            <a:spLocks noGrp="1"/>
          </p:cNvSpPr>
          <p:nvPr>
            <p:ph type="body" sz="quarter" idx="11"/>
          </p:nvPr>
        </p:nvSpPr>
        <p:spPr/>
        <p:txBody>
          <a:bodyPr/>
          <a:lstStyle/>
          <a:p>
            <a:r>
              <a:rPr lang="de-DE"/>
              <a:t>Ergebnisvorstellung &amp; Diskussion </a:t>
            </a:r>
          </a:p>
        </p:txBody>
      </p:sp>
    </p:spTree>
    <p:extLst>
      <p:ext uri="{BB962C8B-B14F-4D97-AF65-F5344CB8AC3E}">
        <p14:creationId xmlns:p14="http://schemas.microsoft.com/office/powerpoint/2010/main" val="443359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0A8DC-978F-96F1-F582-CB60CAE93B1B}"/>
            </a:ext>
          </a:extLst>
        </p:cNvPr>
        <p:cNvGrpSpPr/>
        <p:nvPr/>
      </p:nvGrpSpPr>
      <p:grpSpPr>
        <a:xfrm>
          <a:off x="0" y="0"/>
          <a:ext cx="0" cy="0"/>
          <a:chOff x="0" y="0"/>
          <a:chExt cx="0" cy="0"/>
        </a:xfrm>
      </p:grpSpPr>
      <p:sp>
        <p:nvSpPr>
          <p:cNvPr id="3" name="Textplatzhalter 2">
            <a:extLst>
              <a:ext uri="{FF2B5EF4-FFF2-40B4-BE49-F238E27FC236}">
                <a16:creationId xmlns:a16="http://schemas.microsoft.com/office/drawing/2014/main" id="{16AC28EB-D0EC-D229-506D-D2010FF12D1B}"/>
              </a:ext>
            </a:extLst>
          </p:cNvPr>
          <p:cNvSpPr>
            <a:spLocks noGrp="1"/>
          </p:cNvSpPr>
          <p:nvPr>
            <p:ph type="body" sz="quarter" idx="11"/>
          </p:nvPr>
        </p:nvSpPr>
        <p:spPr>
          <a:xfrm>
            <a:off x="2172142" y="2575775"/>
            <a:ext cx="3614765" cy="4169378"/>
          </a:xfrm>
        </p:spPr>
        <p:txBody>
          <a:bodyPr>
            <a:normAutofit/>
          </a:bodyPr>
          <a:lstStyle/>
          <a:p>
            <a:pPr algn="l">
              <a:lnSpc>
                <a:spcPct val="120000"/>
              </a:lnSpc>
            </a:pPr>
            <a:r>
              <a:rPr lang="de-DE" sz="2800" dirty="0">
                <a:solidFill>
                  <a:srgbClr val="F3972B"/>
                </a:solidFill>
                <a:latin typeface="Neue Plak Text" panose="020B0804030202020204" pitchFamily="34" charset="0"/>
              </a:rPr>
              <a:t>Bauen früher:</a:t>
            </a:r>
          </a:p>
          <a:p>
            <a:pPr marL="457200" indent="-457200" algn="l">
              <a:lnSpc>
                <a:spcPct val="120000"/>
              </a:lnSpc>
              <a:buFont typeface="Arial" panose="020B0604020202020204" pitchFamily="34" charset="0"/>
              <a:buChar char="•"/>
            </a:pPr>
            <a:r>
              <a:rPr lang="de-DE" sz="2400" dirty="0">
                <a:latin typeface="FreightText Pro Book" panose="02000603060000020004" pitchFamily="50" charset="0"/>
              </a:rPr>
              <a:t>Wiederverwendung und Reparatur </a:t>
            </a:r>
          </a:p>
          <a:p>
            <a:pPr marL="457200" indent="-457200" algn="l">
              <a:lnSpc>
                <a:spcPct val="120000"/>
              </a:lnSpc>
              <a:buFont typeface="Arial" panose="020B0604020202020204" pitchFamily="34" charset="0"/>
              <a:buChar char="•"/>
            </a:pPr>
            <a:r>
              <a:rPr lang="de-DE" sz="2400" dirty="0">
                <a:latin typeface="FreightText Pro Book" panose="02000603060000020004" pitchFamily="50" charset="0"/>
              </a:rPr>
              <a:t>Lange Lebensdauer von Gebäuden</a:t>
            </a:r>
          </a:p>
        </p:txBody>
      </p:sp>
      <p:sp>
        <p:nvSpPr>
          <p:cNvPr id="4" name="Textplatzhalter 1">
            <a:extLst>
              <a:ext uri="{FF2B5EF4-FFF2-40B4-BE49-F238E27FC236}">
                <a16:creationId xmlns:a16="http://schemas.microsoft.com/office/drawing/2014/main" id="{E81650DB-26B4-6EEF-72FF-2D3BFE818F8A}"/>
              </a:ext>
            </a:extLst>
          </p:cNvPr>
          <p:cNvSpPr txBox="1">
            <a:spLocks noGrp="1" noRot="1" noMove="1" noResize="1" noEditPoints="1" noAdjustHandles="1" noChangeArrowheads="1" noChangeShapeType="1"/>
          </p:cNvSpPr>
          <p:nvPr/>
        </p:nvSpPr>
        <p:spPr>
          <a:xfrm>
            <a:off x="1867248" y="1600502"/>
            <a:ext cx="8457504" cy="80784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bg1"/>
                </a:solidFill>
                <a:latin typeface="Neue Plak Wide Black" panose="020B0A0703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Fazit Geschichte des Bauens: </a:t>
            </a:r>
          </a:p>
          <a:p>
            <a:pPr algn="l"/>
            <a:endParaRPr lang="de-DE" dirty="0">
              <a:latin typeface="Neue Plak Text" panose="020B0804030202020204" pitchFamily="34" charset="0"/>
            </a:endParaRPr>
          </a:p>
          <a:p>
            <a:pPr marL="571500" indent="-571500" algn="l">
              <a:buFont typeface="Arial" panose="020B0604020202020204" pitchFamily="34" charset="0"/>
              <a:buChar char="•"/>
            </a:pPr>
            <a:endParaRPr lang="de-DE" sz="3200" dirty="0">
              <a:latin typeface="Neue Plak Text" panose="020B0804030202020204" pitchFamily="34" charset="0"/>
            </a:endParaRPr>
          </a:p>
        </p:txBody>
      </p:sp>
      <p:sp>
        <p:nvSpPr>
          <p:cNvPr id="5" name="Textplatzhalter 2">
            <a:extLst>
              <a:ext uri="{FF2B5EF4-FFF2-40B4-BE49-F238E27FC236}">
                <a16:creationId xmlns:a16="http://schemas.microsoft.com/office/drawing/2014/main" id="{942364F8-82F3-A211-8B8B-E40102554DAC}"/>
              </a:ext>
            </a:extLst>
          </p:cNvPr>
          <p:cNvSpPr txBox="1">
            <a:spLocks/>
          </p:cNvSpPr>
          <p:nvPr/>
        </p:nvSpPr>
        <p:spPr>
          <a:xfrm>
            <a:off x="6619835" y="2575775"/>
            <a:ext cx="3614765" cy="416937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bg1"/>
                </a:solidFill>
                <a:latin typeface="Neue Plak Wide Black" panose="020B0A0703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0000"/>
              </a:lnSpc>
            </a:pPr>
            <a:r>
              <a:rPr lang="de-DE" sz="2800" dirty="0">
                <a:solidFill>
                  <a:srgbClr val="F3972B"/>
                </a:solidFill>
                <a:latin typeface="Neue Plak Text" panose="020B0804030202020204" pitchFamily="34" charset="0"/>
              </a:rPr>
              <a:t>Bauen heute:</a:t>
            </a:r>
          </a:p>
          <a:p>
            <a:pPr marL="457200" indent="-457200" algn="l">
              <a:lnSpc>
                <a:spcPct val="120000"/>
              </a:lnSpc>
              <a:buFont typeface="Arial" panose="020B0604020202020204" pitchFamily="34" charset="0"/>
              <a:buChar char="•"/>
            </a:pPr>
            <a:r>
              <a:rPr lang="de-DE" sz="2400" dirty="0">
                <a:latin typeface="FreightText Pro Book" panose="02000603060000020004" pitchFamily="50" charset="0"/>
              </a:rPr>
              <a:t>Linearer Prozess von Rohstoffgewinnung, Nutzung, Entsorgung</a:t>
            </a:r>
          </a:p>
          <a:p>
            <a:pPr marL="457200" indent="-457200" algn="l">
              <a:lnSpc>
                <a:spcPct val="120000"/>
              </a:lnSpc>
              <a:buFont typeface="Arial" panose="020B0604020202020204" pitchFamily="34" charset="0"/>
              <a:buChar char="•"/>
            </a:pPr>
            <a:r>
              <a:rPr lang="de-DE" sz="2400" dirty="0">
                <a:latin typeface="FreightText Pro Book" panose="02000603060000020004" pitchFamily="50" charset="0"/>
              </a:rPr>
              <a:t>Kurze Lebensdauer von Gebäuden</a:t>
            </a:r>
          </a:p>
        </p:txBody>
      </p:sp>
    </p:spTree>
    <p:extLst>
      <p:ext uri="{BB962C8B-B14F-4D97-AF65-F5344CB8AC3E}">
        <p14:creationId xmlns:p14="http://schemas.microsoft.com/office/powerpoint/2010/main" val="205001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D2369-7FA2-10C9-4714-069AD746ABE0}"/>
            </a:ext>
          </a:extLst>
        </p:cNvPr>
        <p:cNvGrpSpPr/>
        <p:nvPr/>
      </p:nvGrpSpPr>
      <p:grpSpPr>
        <a:xfrm>
          <a:off x="0" y="0"/>
          <a:ext cx="0" cy="0"/>
          <a:chOff x="0" y="0"/>
          <a:chExt cx="0" cy="0"/>
        </a:xfrm>
      </p:grpSpPr>
      <p:sp>
        <p:nvSpPr>
          <p:cNvPr id="3" name="Textplatzhalter 2">
            <a:extLst>
              <a:ext uri="{FF2B5EF4-FFF2-40B4-BE49-F238E27FC236}">
                <a16:creationId xmlns:a16="http://schemas.microsoft.com/office/drawing/2014/main" id="{ACEB61E9-E3E2-DBBB-7E85-F561A9913C4E}"/>
              </a:ext>
            </a:extLst>
          </p:cNvPr>
          <p:cNvSpPr>
            <a:spLocks noGrp="1"/>
          </p:cNvSpPr>
          <p:nvPr>
            <p:ph type="body" sz="quarter" idx="11"/>
          </p:nvPr>
        </p:nvSpPr>
        <p:spPr>
          <a:xfrm>
            <a:off x="1665573" y="2064142"/>
            <a:ext cx="8860853" cy="4169378"/>
          </a:xfrm>
        </p:spPr>
        <p:txBody>
          <a:bodyPr>
            <a:normAutofit fontScale="47500" lnSpcReduction="20000"/>
          </a:bodyPr>
          <a:lstStyle/>
          <a:p>
            <a:endParaRPr lang="de-DE" dirty="0"/>
          </a:p>
          <a:p>
            <a:pPr marL="571500" indent="-571500" algn="l">
              <a:lnSpc>
                <a:spcPct val="120000"/>
              </a:lnSpc>
              <a:buFont typeface="Arial" panose="020B0604020202020204" pitchFamily="34" charset="0"/>
              <a:buChar char="•"/>
            </a:pPr>
            <a:r>
              <a:rPr lang="de-DE" sz="5100" dirty="0">
                <a:latin typeface="Neue Plak Text" panose="020B0804030202020204" pitchFamily="34" charset="0"/>
              </a:rPr>
              <a:t>Die Menge der verfügbaren Energie beeinflusst Innovation und Fortschritt/Rückschritt</a:t>
            </a:r>
          </a:p>
          <a:p>
            <a:pPr marL="571500" indent="-571500" algn="l">
              <a:lnSpc>
                <a:spcPct val="120000"/>
              </a:lnSpc>
              <a:buFont typeface="Arial" panose="020B0604020202020204" pitchFamily="34" charset="0"/>
              <a:buChar char="•"/>
            </a:pPr>
            <a:r>
              <a:rPr lang="de-DE" sz="5100" dirty="0">
                <a:latin typeface="Neue Plak Text" panose="020B0804030202020204" pitchFamily="34" charset="0"/>
              </a:rPr>
              <a:t>Wir können  von alten Bautechniken lernen (z.B. Römern)</a:t>
            </a:r>
          </a:p>
          <a:p>
            <a:pPr marL="571500" indent="-571500" algn="l">
              <a:lnSpc>
                <a:spcPct val="120000"/>
              </a:lnSpc>
              <a:buFont typeface="Arial" panose="020B0604020202020204" pitchFamily="34" charset="0"/>
              <a:buChar char="•"/>
            </a:pPr>
            <a:r>
              <a:rPr lang="de-DE" sz="5100" dirty="0">
                <a:latin typeface="Neue Plak Text" panose="020B0804030202020204" pitchFamily="34" charset="0"/>
              </a:rPr>
              <a:t>Bauhandwerk gibt es seit dem Mittelalter, heute ein Industrieberuf</a:t>
            </a:r>
          </a:p>
          <a:p>
            <a:pPr marL="571500" indent="-571500" algn="l">
              <a:lnSpc>
                <a:spcPct val="120000"/>
              </a:lnSpc>
              <a:buFont typeface="Arial" panose="020B0604020202020204" pitchFamily="34" charset="0"/>
              <a:buChar char="•"/>
            </a:pPr>
            <a:r>
              <a:rPr lang="de-DE" sz="5100" dirty="0">
                <a:latin typeface="Neue Plak Text" panose="020B0804030202020204" pitchFamily="34" charset="0"/>
              </a:rPr>
              <a:t>Die Industrialisierung war eine Zäsur: Energieboom, Mechanisierung und Standardisierung, Erfindung Zements</a:t>
            </a:r>
          </a:p>
        </p:txBody>
      </p:sp>
      <p:sp>
        <p:nvSpPr>
          <p:cNvPr id="4" name="Textplatzhalter 1">
            <a:extLst>
              <a:ext uri="{FF2B5EF4-FFF2-40B4-BE49-F238E27FC236}">
                <a16:creationId xmlns:a16="http://schemas.microsoft.com/office/drawing/2014/main" id="{01BB6150-8626-4FBB-B880-C7225C64F040}"/>
              </a:ext>
            </a:extLst>
          </p:cNvPr>
          <p:cNvSpPr txBox="1">
            <a:spLocks/>
          </p:cNvSpPr>
          <p:nvPr/>
        </p:nvSpPr>
        <p:spPr>
          <a:xfrm>
            <a:off x="1867248" y="1600502"/>
            <a:ext cx="8457504" cy="416937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bg1"/>
                </a:solidFill>
                <a:latin typeface="Neue Plak Wide Black" panose="020B0A0703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Fazit Geschichte des Bauens: </a:t>
            </a:r>
          </a:p>
          <a:p>
            <a:pPr algn="l"/>
            <a:endParaRPr lang="de-DE" dirty="0">
              <a:latin typeface="Neue Plak Text" panose="020B0804030202020204" pitchFamily="34" charset="0"/>
            </a:endParaRPr>
          </a:p>
          <a:p>
            <a:pPr marL="571500" indent="-571500" algn="l">
              <a:buFont typeface="Arial" panose="020B0604020202020204" pitchFamily="34" charset="0"/>
              <a:buChar char="•"/>
            </a:pPr>
            <a:endParaRPr lang="de-DE" sz="3200" dirty="0">
              <a:latin typeface="Neue Plak Text" panose="020B0804030202020204" pitchFamily="34" charset="0"/>
            </a:endParaRPr>
          </a:p>
        </p:txBody>
      </p:sp>
    </p:spTree>
    <p:extLst>
      <p:ext uri="{BB962C8B-B14F-4D97-AF65-F5344CB8AC3E}">
        <p14:creationId xmlns:p14="http://schemas.microsoft.com/office/powerpoint/2010/main" val="204680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323E9-5DAF-00D5-8DDA-5D7E936D7BB3}"/>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14CB1BE8-CE41-3B6D-00E8-F0DF3C6806D4}"/>
              </a:ext>
            </a:extLst>
          </p:cNvPr>
          <p:cNvSpPr txBox="1"/>
          <p:nvPr/>
        </p:nvSpPr>
        <p:spPr>
          <a:xfrm>
            <a:off x="5181600" y="5404104"/>
            <a:ext cx="1828800" cy="461665"/>
          </a:xfrm>
          <a:prstGeom prst="rect">
            <a:avLst/>
          </a:prstGeom>
          <a:noFill/>
        </p:spPr>
        <p:txBody>
          <a:bodyPr wrap="square" rtlCol="0">
            <a:spAutoFit/>
          </a:bodyPr>
          <a:lstStyle/>
          <a:p>
            <a:endParaRPr lang="de-DE" sz="2400" dirty="0">
              <a:solidFill>
                <a:schemeClr val="bg1"/>
              </a:solidFill>
              <a:latin typeface="Neue Plak Text" panose="020B0804030202020204" pitchFamily="34" charset="0"/>
            </a:endParaRPr>
          </a:p>
        </p:txBody>
      </p:sp>
    </p:spTree>
    <p:extLst>
      <p:ext uri="{BB962C8B-B14F-4D97-AF65-F5344CB8AC3E}">
        <p14:creationId xmlns:p14="http://schemas.microsoft.com/office/powerpoint/2010/main" val="1783596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1">
            <a:extLst>
              <a:ext uri="{FF2B5EF4-FFF2-40B4-BE49-F238E27FC236}">
                <a16:creationId xmlns:a16="http://schemas.microsoft.com/office/drawing/2014/main" id="{602872C9-0779-414E-A20E-43EE3E3BB051}"/>
              </a:ext>
            </a:extLst>
          </p:cNvPr>
          <p:cNvSpPr txBox="1">
            <a:spLocks/>
          </p:cNvSpPr>
          <p:nvPr/>
        </p:nvSpPr>
        <p:spPr>
          <a:xfrm>
            <a:off x="999491" y="2616237"/>
            <a:ext cx="10193017" cy="3313781"/>
          </a:xfrm>
          <a:prstGeom prst="rect">
            <a:avLst/>
          </a:prstGeom>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bg1"/>
                </a:solidFill>
                <a:latin typeface="Neue Plak Wide Black" panose="020B0A0703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DE" dirty="0">
                <a:solidFill>
                  <a:srgbClr val="F3972B"/>
                </a:solidFill>
              </a:rPr>
              <a:t>1. Exkurs I:</a:t>
            </a:r>
            <a:r>
              <a:rPr lang="de-DE" dirty="0"/>
              <a:t> Die Geschichte des Bauens</a:t>
            </a:r>
          </a:p>
          <a:p>
            <a:pPr algn="l"/>
            <a:r>
              <a:rPr lang="de-DE" sz="2200" dirty="0">
                <a:solidFill>
                  <a:srgbClr val="F3972B"/>
                </a:solidFill>
                <a:latin typeface="Neue Plak Text" panose="020B0804030202020204" pitchFamily="34" charset="0"/>
              </a:rPr>
              <a:t>Lernziel:</a:t>
            </a:r>
            <a:r>
              <a:rPr lang="de-DE" sz="2200" dirty="0">
                <a:latin typeface="Neue Plak Text" panose="020B0804030202020204" pitchFamily="34" charset="0"/>
              </a:rPr>
              <a:t> Aus der Geschichte des Bauens Schlüsse für die Zukunft ziehen.</a:t>
            </a:r>
          </a:p>
          <a:p>
            <a:pPr algn="l"/>
            <a:r>
              <a:rPr lang="de-DE" dirty="0">
                <a:solidFill>
                  <a:srgbClr val="F3972B"/>
                </a:solidFill>
              </a:rPr>
              <a:t>2. Exkurs II: </a:t>
            </a:r>
            <a:r>
              <a:rPr lang="de-DE" dirty="0"/>
              <a:t>Energie</a:t>
            </a:r>
          </a:p>
          <a:p>
            <a:pPr algn="l"/>
            <a:r>
              <a:rPr lang="de-DE" sz="2200" dirty="0">
                <a:solidFill>
                  <a:srgbClr val="F3972B"/>
                </a:solidFill>
                <a:latin typeface="Neue Plak Text" panose="020B0804030202020204" pitchFamily="34" charset="0"/>
              </a:rPr>
              <a:t>Lernziel: </a:t>
            </a:r>
            <a:r>
              <a:rPr lang="de-DE" sz="2200" dirty="0">
                <a:latin typeface="Neue Plak Text" panose="020B0804030202020204" pitchFamily="34" charset="0"/>
              </a:rPr>
              <a:t>Reflektieren, welche Bedeutung die verfügbare Menge an Energie für das Bauen hat.</a:t>
            </a:r>
          </a:p>
          <a:p>
            <a:pPr algn="l"/>
            <a:r>
              <a:rPr lang="de-DE" dirty="0">
                <a:solidFill>
                  <a:srgbClr val="F3972B"/>
                </a:solidFill>
              </a:rPr>
              <a:t>3. Der Blick nach vorn: </a:t>
            </a:r>
            <a:r>
              <a:rPr lang="de-DE" dirty="0"/>
              <a:t>Bauen der Zukunft</a:t>
            </a:r>
          </a:p>
          <a:p>
            <a:pPr algn="l"/>
            <a:r>
              <a:rPr lang="de-DE" sz="2200" dirty="0">
                <a:solidFill>
                  <a:srgbClr val="F3972B"/>
                </a:solidFill>
                <a:latin typeface="Neue Plak Text" panose="020B0804030202020204" pitchFamily="34" charset="0"/>
              </a:rPr>
              <a:t>Lernziel:</a:t>
            </a:r>
            <a:r>
              <a:rPr lang="de-DE" sz="2200" dirty="0">
                <a:latin typeface="Neue Plak Text" panose="020B0804030202020204" pitchFamily="34" charset="0"/>
              </a:rPr>
              <a:t> Reflektieren, wo die Baubranche heute und in Zukunft steht. </a:t>
            </a:r>
          </a:p>
          <a:p>
            <a:endParaRPr lang="de-DE" dirty="0"/>
          </a:p>
        </p:txBody>
      </p:sp>
      <p:sp>
        <p:nvSpPr>
          <p:cNvPr id="2" name="Textplatzhalter 1">
            <a:extLst>
              <a:ext uri="{FF2B5EF4-FFF2-40B4-BE49-F238E27FC236}">
                <a16:creationId xmlns:a16="http://schemas.microsoft.com/office/drawing/2014/main" id="{0912B227-9B13-1763-C08D-CF385B55CA0D}"/>
              </a:ext>
            </a:extLst>
          </p:cNvPr>
          <p:cNvSpPr>
            <a:spLocks noGrp="1"/>
          </p:cNvSpPr>
          <p:nvPr>
            <p:ph type="body" sz="quarter" idx="11"/>
          </p:nvPr>
        </p:nvSpPr>
        <p:spPr>
          <a:xfrm>
            <a:off x="640999" y="1341614"/>
            <a:ext cx="2835980" cy="837142"/>
          </a:xfrm>
        </p:spPr>
        <p:txBody>
          <a:bodyPr>
            <a:normAutofit/>
          </a:bodyPr>
          <a:lstStyle/>
          <a:p>
            <a:r>
              <a:rPr lang="de-DE" dirty="0"/>
              <a:t>Ablauf</a:t>
            </a:r>
          </a:p>
        </p:txBody>
      </p:sp>
    </p:spTree>
    <p:extLst>
      <p:ext uri="{BB962C8B-B14F-4D97-AF65-F5344CB8AC3E}">
        <p14:creationId xmlns:p14="http://schemas.microsoft.com/office/powerpoint/2010/main" val="2469025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B529D-A977-F509-546C-B839C9E81BA6}"/>
            </a:ext>
          </a:extLst>
        </p:cNvPr>
        <p:cNvGrpSpPr/>
        <p:nvPr/>
      </p:nvGrpSpPr>
      <p:grpSpPr>
        <a:xfrm>
          <a:off x="0" y="0"/>
          <a:ext cx="0" cy="0"/>
          <a:chOff x="0" y="0"/>
          <a:chExt cx="0" cy="0"/>
        </a:xfrm>
      </p:grpSpPr>
      <p:sp>
        <p:nvSpPr>
          <p:cNvPr id="3" name="Textplatzhalter 1">
            <a:extLst>
              <a:ext uri="{FF2B5EF4-FFF2-40B4-BE49-F238E27FC236}">
                <a16:creationId xmlns:a16="http://schemas.microsoft.com/office/drawing/2014/main" id="{50289606-2FDD-B796-B1E9-164ADFFF6217}"/>
              </a:ext>
            </a:extLst>
          </p:cNvPr>
          <p:cNvSpPr>
            <a:spLocks noGrp="1"/>
          </p:cNvSpPr>
          <p:nvPr>
            <p:ph type="body" sz="quarter" idx="11"/>
          </p:nvPr>
        </p:nvSpPr>
        <p:spPr>
          <a:xfrm>
            <a:off x="1867248" y="2275060"/>
            <a:ext cx="8457504" cy="4169378"/>
          </a:xfrm>
        </p:spPr>
        <p:txBody>
          <a:bodyPr>
            <a:normAutofit/>
          </a:bodyPr>
          <a:lstStyle/>
          <a:p>
            <a:r>
              <a:rPr lang="de-DE" dirty="0">
                <a:solidFill>
                  <a:srgbClr val="F3972B"/>
                </a:solidFill>
              </a:rPr>
              <a:t>Exkurs II</a:t>
            </a:r>
            <a:r>
              <a:rPr lang="de-DE" dirty="0"/>
              <a:t>: Energie</a:t>
            </a:r>
          </a:p>
        </p:txBody>
      </p:sp>
      <p:sp>
        <p:nvSpPr>
          <p:cNvPr id="2" name="Textfeld 1">
            <a:extLst>
              <a:ext uri="{FF2B5EF4-FFF2-40B4-BE49-F238E27FC236}">
                <a16:creationId xmlns:a16="http://schemas.microsoft.com/office/drawing/2014/main" id="{D838815D-0D43-EDF0-F88C-8F33BDF00B36}"/>
              </a:ext>
            </a:extLst>
          </p:cNvPr>
          <p:cNvSpPr txBox="1"/>
          <p:nvPr/>
        </p:nvSpPr>
        <p:spPr>
          <a:xfrm>
            <a:off x="2195416" y="3887502"/>
            <a:ext cx="7801165" cy="1384995"/>
          </a:xfrm>
          <a:prstGeom prst="rect">
            <a:avLst/>
          </a:prstGeom>
          <a:noFill/>
        </p:spPr>
        <p:txBody>
          <a:bodyPr wrap="square" rtlCol="0">
            <a:spAutoFit/>
          </a:bodyPr>
          <a:lstStyle/>
          <a:p>
            <a:r>
              <a:rPr lang="de-DE" sz="2800" dirty="0">
                <a:solidFill>
                  <a:srgbClr val="F3972B"/>
                </a:solidFill>
                <a:latin typeface="Neue Plak Text" panose="020B0804030202020204" pitchFamily="34" charset="0"/>
              </a:rPr>
              <a:t>Lernziel: </a:t>
            </a:r>
            <a:r>
              <a:rPr lang="de-DE" sz="2800" dirty="0">
                <a:solidFill>
                  <a:schemeClr val="bg1"/>
                </a:solidFill>
                <a:latin typeface="Neue Plak Text" panose="020B0804030202020204" pitchFamily="34" charset="0"/>
              </a:rPr>
              <a:t>Reflektieren, welche Bedeutung die verfügbare Menge an Energie für das Bauen hat.</a:t>
            </a:r>
          </a:p>
        </p:txBody>
      </p:sp>
    </p:spTree>
    <p:extLst>
      <p:ext uri="{BB962C8B-B14F-4D97-AF65-F5344CB8AC3E}">
        <p14:creationId xmlns:p14="http://schemas.microsoft.com/office/powerpoint/2010/main" val="656247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15E35-843D-2788-1A94-0C0F96F73A5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30D1C41-C307-CF1C-0D19-FCFA27219116}"/>
              </a:ext>
            </a:extLst>
          </p:cNvPr>
          <p:cNvSpPr>
            <a:spLocks noGrp="1"/>
          </p:cNvSpPr>
          <p:nvPr>
            <p:ph type="title"/>
          </p:nvPr>
        </p:nvSpPr>
        <p:spPr/>
        <p:txBody>
          <a:bodyPr/>
          <a:lstStyle/>
          <a:p>
            <a:r>
              <a:rPr lang="de-DE" dirty="0"/>
              <a:t>Was ist Energie?</a:t>
            </a:r>
          </a:p>
        </p:txBody>
      </p:sp>
      <p:sp>
        <p:nvSpPr>
          <p:cNvPr id="3" name="Textplatzhalter 2">
            <a:extLst>
              <a:ext uri="{FF2B5EF4-FFF2-40B4-BE49-F238E27FC236}">
                <a16:creationId xmlns:a16="http://schemas.microsoft.com/office/drawing/2014/main" id="{2395DD68-0A51-6DCE-45F7-9EDFB0A13CD9}"/>
              </a:ext>
            </a:extLst>
          </p:cNvPr>
          <p:cNvSpPr>
            <a:spLocks noGrp="1"/>
          </p:cNvSpPr>
          <p:nvPr>
            <p:ph type="body" sz="quarter" idx="12"/>
          </p:nvPr>
        </p:nvSpPr>
        <p:spPr/>
        <p:txBody>
          <a:bodyPr>
            <a:normAutofit/>
          </a:bodyPr>
          <a:lstStyle/>
          <a:p>
            <a:r>
              <a:rPr lang="de-DE" dirty="0"/>
              <a:t>Energie ist die Fähigkeit, Arbeit zu verrichten oder Wärme abzugeben. </a:t>
            </a:r>
          </a:p>
          <a:p>
            <a:r>
              <a:rPr lang="de-DE" dirty="0"/>
              <a:t>Nahrung für Menschen und Tiere</a:t>
            </a:r>
          </a:p>
          <a:p>
            <a:r>
              <a:rPr lang="de-DE" dirty="0"/>
              <a:t>Arbeit, um Nahrung zu produzieren</a:t>
            </a:r>
          </a:p>
          <a:p>
            <a:r>
              <a:rPr lang="de-DE" dirty="0"/>
              <a:t>Brennstoffe wie Holz, Dung, Kohle, Gas, Öl</a:t>
            </a:r>
          </a:p>
          <a:p>
            <a:r>
              <a:rPr lang="de-DE" dirty="0"/>
              <a:t>Neben Hitze und Muskelkraft später auch Dampfmaschine und Verbrenner, Elektrizität, Kernkraft</a:t>
            </a:r>
          </a:p>
          <a:p>
            <a:r>
              <a:rPr lang="de-DE" dirty="0"/>
              <a:t>Wind und Solar</a:t>
            </a:r>
          </a:p>
        </p:txBody>
      </p:sp>
      <p:pic>
        <p:nvPicPr>
          <p:cNvPr id="7" name="Bildplatzhalter 6" descr="Ein Bild, das Wolke, Himmel, draußen, Wärme enthält.&#10;&#10;KI-generierte Inhalte können fehlerhaft sein.">
            <a:extLst>
              <a:ext uri="{FF2B5EF4-FFF2-40B4-BE49-F238E27FC236}">
                <a16:creationId xmlns:a16="http://schemas.microsoft.com/office/drawing/2014/main" id="{A135D27A-F1F1-99FF-4742-5D3AD8349A4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a:xfrm>
            <a:off x="7591425" y="952500"/>
            <a:ext cx="4600575" cy="5905500"/>
          </a:xfrm>
          <a:prstGeom prst="rect">
            <a:avLst/>
          </a:prstGeom>
        </p:spPr>
      </p:pic>
      <p:sp>
        <p:nvSpPr>
          <p:cNvPr id="8" name="Textplatzhalter 2">
            <a:extLst>
              <a:ext uri="{FF2B5EF4-FFF2-40B4-BE49-F238E27FC236}">
                <a16:creationId xmlns:a16="http://schemas.microsoft.com/office/drawing/2014/main" id="{3A0B35D2-97FE-B65D-CC70-98C2287F3E95}"/>
              </a:ext>
            </a:extLst>
          </p:cNvPr>
          <p:cNvSpPr txBox="1">
            <a:spLocks/>
          </p:cNvSpPr>
          <p:nvPr/>
        </p:nvSpPr>
        <p:spPr>
          <a:xfrm>
            <a:off x="9567659" y="6428402"/>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bg1"/>
                </a:solidFill>
                <a:latin typeface="FreightText Pro Book" panose="02000603060000020004" pitchFamily="50" charset="0"/>
              </a:rPr>
              <a:t>© </a:t>
            </a:r>
            <a:r>
              <a:rPr lang="de-DE" sz="1200" dirty="0" err="1">
                <a:solidFill>
                  <a:schemeClr val="bg1"/>
                </a:solidFill>
                <a:latin typeface="FreightText Pro Book" panose="02000603060000020004" pitchFamily="50" charset="0"/>
              </a:rPr>
              <a:t>Pixabay</a:t>
            </a:r>
            <a:r>
              <a:rPr lang="de-DE" sz="1200" dirty="0">
                <a:solidFill>
                  <a:schemeClr val="bg1"/>
                </a:solidFill>
                <a:latin typeface="FreightText Pro Book" panose="02000603060000020004" pitchFamily="50" charset="0"/>
              </a:rPr>
              <a:t> Juergen PM</a:t>
            </a:r>
          </a:p>
        </p:txBody>
      </p:sp>
    </p:spTree>
    <p:extLst>
      <p:ext uri="{BB962C8B-B14F-4D97-AF65-F5344CB8AC3E}">
        <p14:creationId xmlns:p14="http://schemas.microsoft.com/office/powerpoint/2010/main" val="2078020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5D18F35-0C02-D748-95E1-B5CCEB05598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2" name="Titel 1">
            <a:extLst>
              <a:ext uri="{FF2B5EF4-FFF2-40B4-BE49-F238E27FC236}">
                <a16:creationId xmlns:a16="http://schemas.microsoft.com/office/drawing/2014/main" id="{DB6CB30E-E41D-D9E8-F734-9C31D06A8464}"/>
              </a:ext>
            </a:extLst>
          </p:cNvPr>
          <p:cNvSpPr>
            <a:spLocks noGrp="1"/>
          </p:cNvSpPr>
          <p:nvPr>
            <p:ph type="title"/>
          </p:nvPr>
        </p:nvSpPr>
        <p:spPr/>
        <p:txBody>
          <a:bodyPr>
            <a:normAutofit/>
          </a:bodyPr>
          <a:lstStyle/>
          <a:p>
            <a:r>
              <a:rPr lang="de-DE"/>
              <a:t>Energiemix </a:t>
            </a:r>
            <a:r>
              <a:rPr lang="de-DE" dirty="0"/>
              <a:t>über die Zeit</a:t>
            </a:r>
          </a:p>
        </p:txBody>
      </p:sp>
      <p:sp>
        <p:nvSpPr>
          <p:cNvPr id="3" name="Textplatzhalter 2">
            <a:extLst>
              <a:ext uri="{FF2B5EF4-FFF2-40B4-BE49-F238E27FC236}">
                <a16:creationId xmlns:a16="http://schemas.microsoft.com/office/drawing/2014/main" id="{8E4E97E6-2593-6386-39FF-1F699D4997ED}"/>
              </a:ext>
            </a:extLst>
          </p:cNvPr>
          <p:cNvSpPr>
            <a:spLocks noGrp="1"/>
          </p:cNvSpPr>
          <p:nvPr>
            <p:ph type="body" sz="quarter" idx="12"/>
          </p:nvPr>
        </p:nvSpPr>
        <p:spPr/>
        <p:txBody>
          <a:bodyPr>
            <a:normAutofit fontScale="92500" lnSpcReduction="20000"/>
          </a:bodyPr>
          <a:lstStyle/>
          <a:p>
            <a:pPr marL="0" indent="0">
              <a:buNone/>
            </a:pPr>
            <a:r>
              <a:rPr lang="de-DE" sz="3200" dirty="0"/>
              <a:t>Mittelalter: </a:t>
            </a:r>
          </a:p>
          <a:p>
            <a:pPr marL="571500" indent="-571500">
              <a:buFont typeface="Arial" panose="020B0604020202020204" pitchFamily="34" charset="0"/>
              <a:buChar char="•"/>
            </a:pPr>
            <a:r>
              <a:rPr lang="de-DE" sz="3200" dirty="0"/>
              <a:t>1-2% Wind- und Wasserenergie</a:t>
            </a:r>
          </a:p>
          <a:p>
            <a:pPr marL="571500" indent="-571500">
              <a:buFont typeface="Arial" panose="020B0604020202020204" pitchFamily="34" charset="0"/>
              <a:buChar char="•"/>
            </a:pPr>
            <a:r>
              <a:rPr lang="de-DE" sz="3200" dirty="0"/>
              <a:t>50-60% Feuerholz</a:t>
            </a:r>
          </a:p>
          <a:p>
            <a:pPr marL="571500" indent="-571500">
              <a:buFont typeface="Arial" panose="020B0604020202020204" pitchFamily="34" charset="0"/>
              <a:buChar char="•"/>
            </a:pPr>
            <a:r>
              <a:rPr lang="de-DE" sz="3200" dirty="0"/>
              <a:t>Rest Nahrung für Menschen und Tiere</a:t>
            </a:r>
          </a:p>
          <a:p>
            <a:pPr marL="571500" indent="-571500">
              <a:buFont typeface="Arial" panose="020B0604020202020204" pitchFamily="34" charset="0"/>
              <a:buChar char="•"/>
            </a:pPr>
            <a:endParaRPr lang="de-DE" sz="3200" dirty="0"/>
          </a:p>
          <a:p>
            <a:pPr marL="0" indent="0">
              <a:buNone/>
            </a:pPr>
            <a:r>
              <a:rPr lang="de-DE" sz="3200" dirty="0"/>
              <a:t> um 1900</a:t>
            </a:r>
          </a:p>
          <a:p>
            <a:pPr marL="571500" indent="-571500">
              <a:buFont typeface="Arial" panose="020B0604020202020204" pitchFamily="34" charset="0"/>
              <a:buChar char="•"/>
            </a:pPr>
            <a:r>
              <a:rPr lang="de-DE" sz="3200" dirty="0"/>
              <a:t>95,5% Kohle</a:t>
            </a:r>
          </a:p>
          <a:p>
            <a:pPr marL="571500" indent="-571500">
              <a:buFont typeface="Arial" panose="020B0604020202020204" pitchFamily="34" charset="0"/>
              <a:buChar char="•"/>
            </a:pPr>
            <a:r>
              <a:rPr lang="de-DE" sz="3200" dirty="0"/>
              <a:t>Circa 4% Tier- und Menschenmuskeln</a:t>
            </a:r>
          </a:p>
          <a:p>
            <a:pPr marL="0" indent="0">
              <a:buNone/>
            </a:pPr>
            <a:endParaRPr lang="de-DE" sz="2800" u="sng" dirty="0"/>
          </a:p>
        </p:txBody>
      </p:sp>
      <p:sp>
        <p:nvSpPr>
          <p:cNvPr id="7" name="Textplatzhalter 2">
            <a:extLst>
              <a:ext uri="{FF2B5EF4-FFF2-40B4-BE49-F238E27FC236}">
                <a16:creationId xmlns:a16="http://schemas.microsoft.com/office/drawing/2014/main" id="{8E6D2905-2579-FF41-97A2-4075C0481593}"/>
              </a:ext>
            </a:extLst>
          </p:cNvPr>
          <p:cNvSpPr txBox="1">
            <a:spLocks/>
          </p:cNvSpPr>
          <p:nvPr/>
        </p:nvSpPr>
        <p:spPr>
          <a:xfrm>
            <a:off x="9567659" y="6428402"/>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bg1"/>
                </a:solidFill>
                <a:latin typeface="FreightText Pro Book" panose="02000603060000020004" pitchFamily="50" charset="0"/>
              </a:rPr>
              <a:t>© Unsplash, Alessandro Bianchi</a:t>
            </a:r>
          </a:p>
        </p:txBody>
      </p:sp>
    </p:spTree>
    <p:extLst>
      <p:ext uri="{BB962C8B-B14F-4D97-AF65-F5344CB8AC3E}">
        <p14:creationId xmlns:p14="http://schemas.microsoft.com/office/powerpoint/2010/main" val="623966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D44282-9D80-B371-2B3B-18949FC4A0C5}"/>
              </a:ext>
            </a:extLst>
          </p:cNvPr>
          <p:cNvSpPr>
            <a:spLocks noGrp="1"/>
          </p:cNvSpPr>
          <p:nvPr>
            <p:ph type="title"/>
          </p:nvPr>
        </p:nvSpPr>
        <p:spPr/>
        <p:txBody>
          <a:bodyPr/>
          <a:lstStyle/>
          <a:p>
            <a:r>
              <a:rPr lang="de-DE" dirty="0"/>
              <a:t>Quizfrage</a:t>
            </a:r>
          </a:p>
        </p:txBody>
      </p:sp>
      <p:sp>
        <p:nvSpPr>
          <p:cNvPr id="3" name="Textplatzhalter 2">
            <a:extLst>
              <a:ext uri="{FF2B5EF4-FFF2-40B4-BE49-F238E27FC236}">
                <a16:creationId xmlns:a16="http://schemas.microsoft.com/office/drawing/2014/main" id="{E2A85C1F-CD2B-3B3A-C187-AEEE29E3674A}"/>
              </a:ext>
            </a:extLst>
          </p:cNvPr>
          <p:cNvSpPr>
            <a:spLocks noGrp="1"/>
          </p:cNvSpPr>
          <p:nvPr>
            <p:ph type="body" sz="quarter" idx="12"/>
          </p:nvPr>
        </p:nvSpPr>
        <p:spPr/>
        <p:txBody>
          <a:bodyPr>
            <a:normAutofit lnSpcReduction="10000"/>
          </a:bodyPr>
          <a:lstStyle/>
          <a:p>
            <a:pPr marL="0" indent="0">
              <a:buNone/>
            </a:pPr>
            <a:r>
              <a:rPr lang="de-DE" sz="3600" dirty="0"/>
              <a:t>Wieviel Muskelkraft (Arbeitsjahre) bräuchte man für die Herstellung des Zements für einen Kilometer Autobahn ohne fossile Energien?</a:t>
            </a:r>
          </a:p>
          <a:p>
            <a:pPr marL="0" indent="0">
              <a:buNone/>
            </a:pPr>
            <a:endParaRPr lang="de-DE" dirty="0"/>
          </a:p>
          <a:p>
            <a:pPr marL="0" indent="0">
              <a:buNone/>
            </a:pPr>
            <a:endParaRPr lang="de-DE" sz="2400" dirty="0"/>
          </a:p>
          <a:p>
            <a:pPr marL="0" indent="0">
              <a:buNone/>
            </a:pPr>
            <a:r>
              <a:rPr lang="de-DE" sz="3200" dirty="0"/>
              <a:t>20.550 Jahre Muskelkraft eines Arbeiters für 1 km Autobahn </a:t>
            </a:r>
          </a:p>
        </p:txBody>
      </p:sp>
      <p:pic>
        <p:nvPicPr>
          <p:cNvPr id="6" name="Bildplatzhalter 5">
            <a:extLst>
              <a:ext uri="{FF2B5EF4-FFF2-40B4-BE49-F238E27FC236}">
                <a16:creationId xmlns:a16="http://schemas.microsoft.com/office/drawing/2014/main" id="{293C8A4D-6F57-B77E-2305-51B58C4BD27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7" name="Textplatzhalter 2">
            <a:extLst>
              <a:ext uri="{FF2B5EF4-FFF2-40B4-BE49-F238E27FC236}">
                <a16:creationId xmlns:a16="http://schemas.microsoft.com/office/drawing/2014/main" id="{5B53E9D3-769C-EFA7-F6D6-79DF1B5B82B9}"/>
              </a:ext>
            </a:extLst>
          </p:cNvPr>
          <p:cNvSpPr txBox="1">
            <a:spLocks/>
          </p:cNvSpPr>
          <p:nvPr/>
        </p:nvSpPr>
        <p:spPr>
          <a:xfrm>
            <a:off x="9567659" y="6428402"/>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bg1"/>
                </a:solidFill>
                <a:latin typeface="FreightText Pro Book" panose="02000603060000020004" pitchFamily="50" charset="0"/>
              </a:rPr>
              <a:t>© Unsplash, Simone </a:t>
            </a:r>
            <a:r>
              <a:rPr lang="de-DE" sz="1200" dirty="0" err="1">
                <a:solidFill>
                  <a:schemeClr val="bg1"/>
                </a:solidFill>
                <a:latin typeface="FreightText Pro Book" panose="02000603060000020004" pitchFamily="50" charset="0"/>
              </a:rPr>
              <a:t>Secci</a:t>
            </a:r>
            <a:endParaRPr lang="de-DE" sz="1200" dirty="0">
              <a:solidFill>
                <a:schemeClr val="bg1"/>
              </a:solidFill>
              <a:latin typeface="FreightText Pro Book" panose="02000603060000020004" pitchFamily="50" charset="0"/>
            </a:endParaRPr>
          </a:p>
        </p:txBody>
      </p:sp>
    </p:spTree>
    <p:extLst>
      <p:ext uri="{BB962C8B-B14F-4D97-AF65-F5344CB8AC3E}">
        <p14:creationId xmlns:p14="http://schemas.microsoft.com/office/powerpoint/2010/main" val="1787485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9E38E3-C209-9EC0-DA3F-19470D6BD2D9}"/>
              </a:ext>
            </a:extLst>
          </p:cNvPr>
          <p:cNvSpPr>
            <a:spLocks noGrp="1"/>
          </p:cNvSpPr>
          <p:nvPr>
            <p:ph type="title"/>
          </p:nvPr>
        </p:nvSpPr>
        <p:spPr/>
        <p:txBody>
          <a:bodyPr/>
          <a:lstStyle/>
          <a:p>
            <a:r>
              <a:rPr lang="de-DE" dirty="0"/>
              <a:t>Quizfrage - Auflösung</a:t>
            </a:r>
          </a:p>
        </p:txBody>
      </p:sp>
      <p:sp>
        <p:nvSpPr>
          <p:cNvPr id="3" name="Textplatzhalter 2">
            <a:extLst>
              <a:ext uri="{FF2B5EF4-FFF2-40B4-BE49-F238E27FC236}">
                <a16:creationId xmlns:a16="http://schemas.microsoft.com/office/drawing/2014/main" id="{C105E8B9-D732-3E0F-8A53-DD5D1B124B4E}"/>
              </a:ext>
            </a:extLst>
          </p:cNvPr>
          <p:cNvSpPr>
            <a:spLocks noGrp="1"/>
          </p:cNvSpPr>
          <p:nvPr>
            <p:ph type="body" sz="quarter" idx="10"/>
          </p:nvPr>
        </p:nvSpPr>
        <p:spPr/>
        <p:txBody>
          <a:bodyPr>
            <a:normAutofit lnSpcReduction="10000"/>
          </a:bodyPr>
          <a:lstStyle/>
          <a:p>
            <a:pPr marL="0" indent="0">
              <a:buNone/>
            </a:pPr>
            <a:r>
              <a:rPr lang="de-DE" sz="2800" dirty="0"/>
              <a:t>Menschliche Arbeitskraft = 0,075kw pro h Arbeit (physikalisch gesehen)</a:t>
            </a:r>
          </a:p>
          <a:p>
            <a:pPr marL="0" indent="0">
              <a:buNone/>
            </a:pPr>
            <a:r>
              <a:rPr lang="de-DE" sz="2800" dirty="0"/>
              <a:t>(1 Tonne Holz = 2.780 </a:t>
            </a:r>
            <a:r>
              <a:rPr lang="de-DE" sz="2800" dirty="0" err="1"/>
              <a:t>kwh</a:t>
            </a:r>
            <a:endParaRPr lang="de-DE" sz="2800" dirty="0"/>
          </a:p>
          <a:p>
            <a:pPr marL="0" indent="0">
              <a:buNone/>
            </a:pPr>
            <a:r>
              <a:rPr lang="de-DE" sz="2800" dirty="0"/>
              <a:t> 1 Tonne Öl = 11.630 </a:t>
            </a:r>
            <a:r>
              <a:rPr lang="de-DE" sz="2800" dirty="0" err="1"/>
              <a:t>kwh</a:t>
            </a:r>
            <a:r>
              <a:rPr lang="de-DE" sz="2800" dirty="0"/>
              <a:t> = 155.066 Stunden Arbeit)</a:t>
            </a:r>
          </a:p>
          <a:p>
            <a:endParaRPr lang="de-DE" dirty="0"/>
          </a:p>
          <a:p>
            <a:pPr marL="0" indent="0">
              <a:buNone/>
            </a:pPr>
            <a:r>
              <a:rPr lang="de-DE" sz="2800" dirty="0">
                <a:latin typeface="Neue Plak Text" panose="020B0804030202020204" pitchFamily="34" charset="0"/>
              </a:rPr>
              <a:t>1 Tonne Zement = 2.614kwh Energieverbrauch =</a:t>
            </a:r>
          </a:p>
          <a:p>
            <a:pPr marL="0" indent="0">
              <a:buNone/>
            </a:pPr>
            <a:r>
              <a:rPr lang="de-DE" sz="2800" dirty="0">
                <a:latin typeface="Neue Plak Text" panose="020B0804030202020204" pitchFamily="34" charset="0"/>
              </a:rPr>
              <a:t>11 Jahre Muskelkraft eines Arbeiters (10h/Tag, 6 Tage/Woche)</a:t>
            </a:r>
          </a:p>
          <a:p>
            <a:pPr marL="0" indent="0">
              <a:buNone/>
            </a:pPr>
            <a:endParaRPr lang="de-DE" sz="2800" dirty="0"/>
          </a:p>
          <a:p>
            <a:pPr marL="0" indent="0">
              <a:buNone/>
            </a:pPr>
            <a:r>
              <a:rPr lang="de-DE" sz="2800" dirty="0"/>
              <a:t>Für 1 Kilometer vierspurige Beton-Autobahn braucht man ca. 1.875 Tonnen Zement.</a:t>
            </a:r>
          </a:p>
          <a:p>
            <a:endParaRPr lang="de-DE" sz="2800" dirty="0"/>
          </a:p>
          <a:p>
            <a:endParaRPr lang="de-DE" dirty="0"/>
          </a:p>
        </p:txBody>
      </p:sp>
    </p:spTree>
    <p:extLst>
      <p:ext uri="{BB962C8B-B14F-4D97-AF65-F5344CB8AC3E}">
        <p14:creationId xmlns:p14="http://schemas.microsoft.com/office/powerpoint/2010/main" val="4173815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5E254-BBC3-5B47-F239-C6AB0B0CAE4F}"/>
            </a:ext>
          </a:extLst>
        </p:cNvPr>
        <p:cNvGrpSpPr/>
        <p:nvPr/>
      </p:nvGrpSpPr>
      <p:grpSpPr>
        <a:xfrm>
          <a:off x="0" y="0"/>
          <a:ext cx="0" cy="0"/>
          <a:chOff x="0" y="0"/>
          <a:chExt cx="0" cy="0"/>
        </a:xfrm>
      </p:grpSpPr>
      <p:sp>
        <p:nvSpPr>
          <p:cNvPr id="3" name="Textplatzhalter 1">
            <a:extLst>
              <a:ext uri="{FF2B5EF4-FFF2-40B4-BE49-F238E27FC236}">
                <a16:creationId xmlns:a16="http://schemas.microsoft.com/office/drawing/2014/main" id="{025057B4-71D1-26EF-D461-B420227443B6}"/>
              </a:ext>
            </a:extLst>
          </p:cNvPr>
          <p:cNvSpPr>
            <a:spLocks noGrp="1"/>
          </p:cNvSpPr>
          <p:nvPr>
            <p:ph type="body" sz="quarter" idx="11"/>
          </p:nvPr>
        </p:nvSpPr>
        <p:spPr>
          <a:xfrm>
            <a:off x="1867248" y="2782669"/>
            <a:ext cx="8457504" cy="1292662"/>
          </a:xfrm>
        </p:spPr>
        <p:txBody>
          <a:bodyPr/>
          <a:lstStyle/>
          <a:p>
            <a:r>
              <a:rPr lang="de-DE" dirty="0">
                <a:solidFill>
                  <a:srgbClr val="F3972B"/>
                </a:solidFill>
              </a:rPr>
              <a:t>3. Der Blick nach vorn: </a:t>
            </a:r>
            <a:r>
              <a:rPr lang="de-DE" dirty="0"/>
              <a:t>Bauen der Zukunft</a:t>
            </a:r>
          </a:p>
        </p:txBody>
      </p:sp>
      <p:sp>
        <p:nvSpPr>
          <p:cNvPr id="2" name="Textfeld 1">
            <a:extLst>
              <a:ext uri="{FF2B5EF4-FFF2-40B4-BE49-F238E27FC236}">
                <a16:creationId xmlns:a16="http://schemas.microsoft.com/office/drawing/2014/main" id="{60FE09D6-34F2-EA3A-3A2F-1EAA039FCFE4}"/>
              </a:ext>
            </a:extLst>
          </p:cNvPr>
          <p:cNvSpPr txBox="1"/>
          <p:nvPr/>
        </p:nvSpPr>
        <p:spPr>
          <a:xfrm>
            <a:off x="2046799" y="4075331"/>
            <a:ext cx="7801165" cy="892552"/>
          </a:xfrm>
          <a:prstGeom prst="rect">
            <a:avLst/>
          </a:prstGeom>
          <a:noFill/>
        </p:spPr>
        <p:txBody>
          <a:bodyPr wrap="square" rtlCol="0">
            <a:spAutoFit/>
          </a:bodyPr>
          <a:lstStyle/>
          <a:p>
            <a:pPr algn="l"/>
            <a:r>
              <a:rPr lang="de-DE" sz="2600" dirty="0">
                <a:solidFill>
                  <a:srgbClr val="F3972B"/>
                </a:solidFill>
                <a:latin typeface="Neue Plak Text" panose="020B0804030202020204" pitchFamily="34" charset="0"/>
              </a:rPr>
              <a:t>Lernziel: </a:t>
            </a:r>
            <a:r>
              <a:rPr lang="de-DE" sz="2600" dirty="0">
                <a:solidFill>
                  <a:schemeClr val="bg1"/>
                </a:solidFill>
                <a:latin typeface="Neue Plak Text" panose="020B0804030202020204" pitchFamily="34" charset="0"/>
              </a:rPr>
              <a:t>Reflektieren, wo die Baubranche heute und in Zukunft steht. </a:t>
            </a:r>
          </a:p>
        </p:txBody>
      </p:sp>
    </p:spTree>
    <p:extLst>
      <p:ext uri="{BB962C8B-B14F-4D97-AF65-F5344CB8AC3E}">
        <p14:creationId xmlns:p14="http://schemas.microsoft.com/office/powerpoint/2010/main" val="835996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224C76-26C1-4186-A228-353A21202074}"/>
              </a:ext>
            </a:extLst>
          </p:cNvPr>
          <p:cNvSpPr>
            <a:spLocks noGrp="1"/>
          </p:cNvSpPr>
          <p:nvPr>
            <p:ph type="title"/>
          </p:nvPr>
        </p:nvSpPr>
        <p:spPr/>
        <p:txBody>
          <a:bodyPr>
            <a:normAutofit fontScale="90000"/>
          </a:bodyPr>
          <a:lstStyle/>
          <a:p>
            <a:r>
              <a:rPr lang="de-DE"/>
              <a:t>Fakten zur Baubranche in Deutschland </a:t>
            </a:r>
            <a:endParaRPr lang="de-DE" dirty="0"/>
          </a:p>
        </p:txBody>
      </p:sp>
      <p:sp>
        <p:nvSpPr>
          <p:cNvPr id="4" name="Textplatzhalter 3">
            <a:extLst>
              <a:ext uri="{FF2B5EF4-FFF2-40B4-BE49-F238E27FC236}">
                <a16:creationId xmlns:a16="http://schemas.microsoft.com/office/drawing/2014/main" id="{5ACC7C61-2F99-04E6-92E8-6FB219C665F5}"/>
              </a:ext>
            </a:extLst>
          </p:cNvPr>
          <p:cNvSpPr>
            <a:spLocks noGrp="1"/>
          </p:cNvSpPr>
          <p:nvPr>
            <p:ph type="body" sz="quarter" idx="12"/>
          </p:nvPr>
        </p:nvSpPr>
        <p:spPr>
          <a:xfrm>
            <a:off x="523359" y="2440940"/>
            <a:ext cx="6643062" cy="4380489"/>
          </a:xfrm>
        </p:spPr>
        <p:txBody>
          <a:bodyPr>
            <a:normAutofit/>
          </a:bodyPr>
          <a:lstStyle/>
          <a:p>
            <a:r>
              <a:rPr lang="de-DE" sz="3200" dirty="0"/>
              <a:t>5,4% der Wertschöpfung (2024, in 2023 6,2%)</a:t>
            </a:r>
          </a:p>
          <a:p>
            <a:r>
              <a:rPr lang="de-DE" sz="3200" dirty="0"/>
              <a:t>220.047 Unternehmen</a:t>
            </a:r>
          </a:p>
          <a:p>
            <a:r>
              <a:rPr lang="de-DE" sz="3200" dirty="0"/>
              <a:t>96% der Unternehmen sind KMU</a:t>
            </a:r>
          </a:p>
          <a:p>
            <a:r>
              <a:rPr lang="de-DE" sz="3200" dirty="0"/>
              <a:t>916.000 Beschäftigte (2024)</a:t>
            </a:r>
            <a:r>
              <a:rPr lang="de-DE" dirty="0"/>
              <a:t>		</a:t>
            </a:r>
          </a:p>
        </p:txBody>
      </p:sp>
      <p:sp>
        <p:nvSpPr>
          <p:cNvPr id="17" name="Textfeld 16">
            <a:extLst>
              <a:ext uri="{FF2B5EF4-FFF2-40B4-BE49-F238E27FC236}">
                <a16:creationId xmlns:a16="http://schemas.microsoft.com/office/drawing/2014/main" id="{4FCE78CF-307D-C939-FED3-588FF82AAC59}"/>
              </a:ext>
            </a:extLst>
          </p:cNvPr>
          <p:cNvSpPr txBox="1"/>
          <p:nvPr/>
        </p:nvSpPr>
        <p:spPr>
          <a:xfrm>
            <a:off x="4365257" y="6312082"/>
            <a:ext cx="3004611" cy="276999"/>
          </a:xfrm>
          <a:prstGeom prst="rect">
            <a:avLst/>
          </a:prstGeom>
          <a:noFill/>
        </p:spPr>
        <p:txBody>
          <a:bodyPr wrap="square" rtlCol="0">
            <a:spAutoFit/>
          </a:bodyPr>
          <a:lstStyle/>
          <a:p>
            <a:r>
              <a:rPr lang="de-DE" sz="1200" dirty="0"/>
              <a:t>Bauindustrie.de, Statistisches Bundesamt</a:t>
            </a:r>
          </a:p>
        </p:txBody>
      </p:sp>
      <p:pic>
        <p:nvPicPr>
          <p:cNvPr id="13" name="Bildplatzhalter 10">
            <a:extLst>
              <a:ext uri="{FF2B5EF4-FFF2-40B4-BE49-F238E27FC236}">
                <a16:creationId xmlns:a16="http://schemas.microsoft.com/office/drawing/2014/main" id="{C4391694-1EA9-3E59-E9A7-7FEA4C55138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a:xfrm>
            <a:off x="7591425" y="952500"/>
            <a:ext cx="4600575" cy="5905500"/>
          </a:xfrm>
        </p:spPr>
      </p:pic>
      <p:sp>
        <p:nvSpPr>
          <p:cNvPr id="14" name="Textplatzhalter 2">
            <a:extLst>
              <a:ext uri="{FF2B5EF4-FFF2-40B4-BE49-F238E27FC236}">
                <a16:creationId xmlns:a16="http://schemas.microsoft.com/office/drawing/2014/main" id="{7FEA5C17-D2E0-7546-8EB4-7594CA69DFB5}"/>
              </a:ext>
            </a:extLst>
          </p:cNvPr>
          <p:cNvSpPr txBox="1">
            <a:spLocks/>
          </p:cNvSpPr>
          <p:nvPr/>
        </p:nvSpPr>
        <p:spPr>
          <a:xfrm>
            <a:off x="9645196" y="6428402"/>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bg1"/>
                </a:solidFill>
                <a:latin typeface="FreightText Pro Book" panose="02000603060000020004" pitchFamily="50" charset="0"/>
              </a:rPr>
              <a:t>© BFW-BB</a:t>
            </a:r>
          </a:p>
        </p:txBody>
      </p:sp>
    </p:spTree>
    <p:extLst>
      <p:ext uri="{BB962C8B-B14F-4D97-AF65-F5344CB8AC3E}">
        <p14:creationId xmlns:p14="http://schemas.microsoft.com/office/powerpoint/2010/main" val="1720811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11CB4-770D-B14A-67A3-AABA5705EAAD}"/>
              </a:ext>
            </a:extLst>
          </p:cNvPr>
          <p:cNvSpPr>
            <a:spLocks noGrp="1"/>
          </p:cNvSpPr>
          <p:nvPr>
            <p:ph type="title"/>
          </p:nvPr>
        </p:nvSpPr>
        <p:spPr/>
        <p:txBody>
          <a:bodyPr>
            <a:normAutofit fontScale="90000"/>
          </a:bodyPr>
          <a:lstStyle/>
          <a:p>
            <a:r>
              <a:rPr lang="de-DE"/>
              <a:t>Die Baubranche steht unter Druck</a:t>
            </a:r>
            <a:endParaRPr lang="de-DE" dirty="0"/>
          </a:p>
        </p:txBody>
      </p:sp>
      <p:sp>
        <p:nvSpPr>
          <p:cNvPr id="4" name="Textplatzhalter 3">
            <a:extLst>
              <a:ext uri="{FF2B5EF4-FFF2-40B4-BE49-F238E27FC236}">
                <a16:creationId xmlns:a16="http://schemas.microsoft.com/office/drawing/2014/main" id="{4FBBF4E8-7CDB-3C5A-5BBA-99C4B6BF52C7}"/>
              </a:ext>
            </a:extLst>
          </p:cNvPr>
          <p:cNvSpPr>
            <a:spLocks noGrp="1"/>
          </p:cNvSpPr>
          <p:nvPr>
            <p:ph type="body" sz="quarter" idx="12"/>
          </p:nvPr>
        </p:nvSpPr>
        <p:spPr>
          <a:xfrm>
            <a:off x="505250" y="2477511"/>
            <a:ext cx="6643062" cy="4380489"/>
          </a:xfrm>
        </p:spPr>
        <p:txBody>
          <a:bodyPr>
            <a:normAutofit/>
          </a:bodyPr>
          <a:lstStyle/>
          <a:p>
            <a:r>
              <a:rPr lang="de-DE" sz="2800" dirty="0"/>
              <a:t>hoher Ressourcen- und Energieverbrauch </a:t>
            </a:r>
          </a:p>
          <a:p>
            <a:r>
              <a:rPr lang="de-DE" sz="2800" dirty="0"/>
              <a:t>steigende Preise für Energie und Material</a:t>
            </a:r>
          </a:p>
          <a:p>
            <a:r>
              <a:rPr lang="de-DE" sz="2800" dirty="0"/>
              <a:t>Komplexe und unsichere Lieferketten</a:t>
            </a:r>
          </a:p>
          <a:p>
            <a:r>
              <a:rPr lang="de-DE" sz="2800" dirty="0"/>
              <a:t>hohe CO2 Emissionen</a:t>
            </a:r>
          </a:p>
          <a:p>
            <a:r>
              <a:rPr lang="de-DE" sz="2800" dirty="0"/>
              <a:t>hohes Abfallaufkommen</a:t>
            </a:r>
          </a:p>
          <a:p>
            <a:r>
              <a:rPr lang="de-DE" sz="2800" dirty="0"/>
              <a:t>Herausforderungen: Fachkräftemangel und Digitalisierung </a:t>
            </a:r>
          </a:p>
        </p:txBody>
      </p:sp>
      <p:pic>
        <p:nvPicPr>
          <p:cNvPr id="14" name="Bildplatzhalter 13" descr="Ein Bild, das draußen, Berg, Himmel, Wolke enthält.&#10;&#10;KI-generierte Inhalte können fehlerhaft sein.">
            <a:extLst>
              <a:ext uri="{FF2B5EF4-FFF2-40B4-BE49-F238E27FC236}">
                <a16:creationId xmlns:a16="http://schemas.microsoft.com/office/drawing/2014/main" id="{DC5D1C79-7E20-986F-F4D8-82F33E86085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7591425" y="952500"/>
            <a:ext cx="4600575" cy="5905500"/>
          </a:xfrm>
          <a:prstGeom prst="rect">
            <a:avLst/>
          </a:prstGeom>
        </p:spPr>
      </p:pic>
      <p:sp>
        <p:nvSpPr>
          <p:cNvPr id="15" name="Textplatzhalter 2">
            <a:extLst>
              <a:ext uri="{FF2B5EF4-FFF2-40B4-BE49-F238E27FC236}">
                <a16:creationId xmlns:a16="http://schemas.microsoft.com/office/drawing/2014/main" id="{07588F64-33F0-86BE-5646-64BC07A14425}"/>
              </a:ext>
            </a:extLst>
          </p:cNvPr>
          <p:cNvSpPr txBox="1">
            <a:spLocks/>
          </p:cNvSpPr>
          <p:nvPr/>
        </p:nvSpPr>
        <p:spPr>
          <a:xfrm>
            <a:off x="9645196" y="6428402"/>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bg1"/>
                </a:solidFill>
                <a:latin typeface="FreightText Pro Book" panose="02000603060000020004" pitchFamily="50" charset="0"/>
              </a:rPr>
              <a:t>© Unsplash, </a:t>
            </a:r>
            <a:r>
              <a:rPr lang="de-DE" sz="1200" dirty="0" err="1">
                <a:solidFill>
                  <a:schemeClr val="bg1"/>
                </a:solidFill>
                <a:latin typeface="FreightText Pro Book" panose="02000603060000020004" pitchFamily="50" charset="0"/>
              </a:rPr>
              <a:t>Silverdaddy</a:t>
            </a:r>
            <a:endParaRPr lang="de-DE" sz="1200" dirty="0">
              <a:solidFill>
                <a:schemeClr val="bg1"/>
              </a:solidFill>
              <a:latin typeface="FreightText Pro Book" panose="02000603060000020004" pitchFamily="50" charset="0"/>
            </a:endParaRPr>
          </a:p>
        </p:txBody>
      </p:sp>
    </p:spTree>
    <p:extLst>
      <p:ext uri="{BB962C8B-B14F-4D97-AF65-F5344CB8AC3E}">
        <p14:creationId xmlns:p14="http://schemas.microsoft.com/office/powerpoint/2010/main" val="3137141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5D409-62A0-0D55-C2A8-C8EBBD507A5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38D5BF-242B-EB07-AE03-26656311DD49}"/>
              </a:ext>
            </a:extLst>
          </p:cNvPr>
          <p:cNvSpPr>
            <a:spLocks noGrp="1"/>
          </p:cNvSpPr>
          <p:nvPr>
            <p:ph type="title"/>
          </p:nvPr>
        </p:nvSpPr>
        <p:spPr/>
        <p:txBody>
          <a:bodyPr/>
          <a:lstStyle/>
          <a:p>
            <a:r>
              <a:rPr lang="de-DE" dirty="0"/>
              <a:t>Nachhaltiges Bauen: Definition der DGNB</a:t>
            </a:r>
          </a:p>
        </p:txBody>
      </p:sp>
      <p:sp>
        <p:nvSpPr>
          <p:cNvPr id="3" name="Textplatzhalter 2">
            <a:extLst>
              <a:ext uri="{FF2B5EF4-FFF2-40B4-BE49-F238E27FC236}">
                <a16:creationId xmlns:a16="http://schemas.microsoft.com/office/drawing/2014/main" id="{5B198640-31DF-AFD7-5EAE-FCAF0B212C96}"/>
              </a:ext>
            </a:extLst>
          </p:cNvPr>
          <p:cNvSpPr>
            <a:spLocks noGrp="1"/>
          </p:cNvSpPr>
          <p:nvPr>
            <p:ph type="body" sz="quarter" idx="10"/>
          </p:nvPr>
        </p:nvSpPr>
        <p:spPr>
          <a:xfrm>
            <a:off x="614363" y="2111466"/>
            <a:ext cx="6801604" cy="4090926"/>
          </a:xfrm>
        </p:spPr>
        <p:txBody>
          <a:bodyPr>
            <a:normAutofit/>
          </a:bodyPr>
          <a:lstStyle/>
          <a:p>
            <a:r>
              <a:rPr lang="de-DE" sz="2800" b="0" dirty="0">
                <a:solidFill>
                  <a:srgbClr val="F3972B"/>
                </a:solidFill>
                <a:latin typeface="FreightText Pro Book" panose="02000603060000020004" pitchFamily="50" charset="0"/>
              </a:rPr>
              <a:t>Ökonomisch</a:t>
            </a:r>
            <a:r>
              <a:rPr lang="de-DE" sz="2800" b="0" dirty="0">
                <a:solidFill>
                  <a:schemeClr val="tx1"/>
                </a:solidFill>
                <a:latin typeface="FreightText Pro Book" panose="02000603060000020004" pitchFamily="50" charset="0"/>
              </a:rPr>
              <a:t>: Gebäude wirtschaftlich sinnvoll planen, bauen und betreiben, um es langfristig zu nutzen</a:t>
            </a:r>
          </a:p>
          <a:p>
            <a:r>
              <a:rPr lang="de-DE" sz="2800" b="0" dirty="0">
                <a:solidFill>
                  <a:srgbClr val="F3972B"/>
                </a:solidFill>
                <a:latin typeface="FreightText Pro Book" panose="02000603060000020004" pitchFamily="50" charset="0"/>
              </a:rPr>
              <a:t>Ökologisch</a:t>
            </a:r>
            <a:r>
              <a:rPr lang="de-DE" sz="2800" b="0" dirty="0">
                <a:solidFill>
                  <a:schemeClr val="tx1"/>
                </a:solidFill>
                <a:latin typeface="FreightText Pro Book" panose="02000603060000020004" pitchFamily="50" charset="0"/>
              </a:rPr>
              <a:t>: Ressourcen- und umweltschonend bauen, Schad- und Risikostoffe vermeiden</a:t>
            </a:r>
          </a:p>
          <a:p>
            <a:r>
              <a:rPr lang="de-DE" sz="2800" b="0" dirty="0">
                <a:solidFill>
                  <a:srgbClr val="F3972B"/>
                </a:solidFill>
                <a:latin typeface="FreightText Pro Book" panose="02000603060000020004" pitchFamily="50" charset="0"/>
              </a:rPr>
              <a:t>Sozial</a:t>
            </a:r>
            <a:r>
              <a:rPr lang="de-DE" sz="2800" b="0" dirty="0">
                <a:solidFill>
                  <a:schemeClr val="tx1"/>
                </a:solidFill>
                <a:latin typeface="FreightText Pro Book" panose="02000603060000020004" pitchFamily="50" charset="0"/>
              </a:rPr>
              <a:t>: Auf Gesundheit, Komfort und Wohlbefinden der Menschen, die Gebäude bewohnen, achten</a:t>
            </a:r>
          </a:p>
        </p:txBody>
      </p:sp>
      <p:pic>
        <p:nvPicPr>
          <p:cNvPr id="4" name="Picture 2">
            <a:extLst>
              <a:ext uri="{FF2B5EF4-FFF2-40B4-BE49-F238E27FC236}">
                <a16:creationId xmlns:a16="http://schemas.microsoft.com/office/drawing/2014/main" id="{D4ECC2E2-CAAF-498B-4C58-6E57E603DD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84" r="884"/>
          <a:stretch/>
        </p:blipFill>
        <p:spPr bwMode="auto">
          <a:xfrm>
            <a:off x="7384393" y="2111466"/>
            <a:ext cx="4128076" cy="3871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platzhalter 2">
            <a:extLst>
              <a:ext uri="{FF2B5EF4-FFF2-40B4-BE49-F238E27FC236}">
                <a16:creationId xmlns:a16="http://schemas.microsoft.com/office/drawing/2014/main" id="{3AC4B19B-71AD-0C5B-416F-07ABA9FEFEF6}"/>
              </a:ext>
            </a:extLst>
          </p:cNvPr>
          <p:cNvSpPr txBox="1">
            <a:spLocks/>
          </p:cNvSpPr>
          <p:nvPr/>
        </p:nvSpPr>
        <p:spPr>
          <a:xfrm>
            <a:off x="4521088" y="6151441"/>
            <a:ext cx="6991381"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tx1">
                    <a:lumMod val="50000"/>
                    <a:lumOff val="50000"/>
                  </a:schemeClr>
                </a:solidFill>
                <a:latin typeface="FreightText Pro Book" panose="02000603060000020004" pitchFamily="50" charset="0"/>
              </a:rPr>
              <a:t>© Stadt Neustadt an der Weinstraße</a:t>
            </a:r>
          </a:p>
        </p:txBody>
      </p:sp>
    </p:spTree>
    <p:extLst>
      <p:ext uri="{BB962C8B-B14F-4D97-AF65-F5344CB8AC3E}">
        <p14:creationId xmlns:p14="http://schemas.microsoft.com/office/powerpoint/2010/main" val="113021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3492-3C3B-5E60-B03A-B48A467CD61C}"/>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5EE686D2-A23B-3B92-2158-38A6B9E368C9}"/>
              </a:ext>
            </a:extLst>
          </p:cNvPr>
          <p:cNvSpPr>
            <a:spLocks noGrp="1"/>
          </p:cNvSpPr>
          <p:nvPr>
            <p:ph type="title"/>
          </p:nvPr>
        </p:nvSpPr>
        <p:spPr>
          <a:xfrm>
            <a:off x="559805" y="1189083"/>
            <a:ext cx="11072387" cy="685800"/>
          </a:xfrm>
        </p:spPr>
        <p:txBody>
          <a:bodyPr>
            <a:normAutofit fontScale="90000"/>
          </a:bodyPr>
          <a:lstStyle/>
          <a:p>
            <a:r>
              <a:rPr lang="de-DE" dirty="0"/>
              <a:t>Wie nachhaltiges Bauen der Baubranche helfen kann</a:t>
            </a:r>
          </a:p>
        </p:txBody>
      </p:sp>
      <p:sp>
        <p:nvSpPr>
          <p:cNvPr id="3" name="Textplatzhalter 2">
            <a:extLst>
              <a:ext uri="{FF2B5EF4-FFF2-40B4-BE49-F238E27FC236}">
                <a16:creationId xmlns:a16="http://schemas.microsoft.com/office/drawing/2014/main" id="{46A56B3F-1C7C-3990-DF5D-58C4C9E586D4}"/>
              </a:ext>
            </a:extLst>
          </p:cNvPr>
          <p:cNvSpPr>
            <a:spLocks noGrp="1"/>
          </p:cNvSpPr>
          <p:nvPr>
            <p:ph type="body" sz="quarter" idx="10"/>
          </p:nvPr>
        </p:nvSpPr>
        <p:spPr>
          <a:xfrm>
            <a:off x="2136945" y="2717251"/>
            <a:ext cx="3420000" cy="1052907"/>
          </a:xfrm>
        </p:spPr>
        <p:txBody>
          <a:bodyPr>
            <a:normAutofit lnSpcReduction="10000"/>
          </a:bodyPr>
          <a:lstStyle/>
          <a:p>
            <a:pPr lvl="0"/>
            <a:r>
              <a:rPr lang="de-DE" noProof="0" dirty="0">
                <a:latin typeface="Neue Plak Text" panose="020B0804030202020204" pitchFamily="34" charset="0"/>
              </a:rPr>
              <a:t>Neue Marktchancen und Aufträge</a:t>
            </a:r>
          </a:p>
        </p:txBody>
      </p:sp>
      <p:sp>
        <p:nvSpPr>
          <p:cNvPr id="6" name="Textplatzhalter 2">
            <a:extLst>
              <a:ext uri="{FF2B5EF4-FFF2-40B4-BE49-F238E27FC236}">
                <a16:creationId xmlns:a16="http://schemas.microsoft.com/office/drawing/2014/main" id="{54501B1D-4C3D-13C7-91F0-53A9F4B320CF}"/>
              </a:ext>
            </a:extLst>
          </p:cNvPr>
          <p:cNvSpPr txBox="1">
            <a:spLocks/>
          </p:cNvSpPr>
          <p:nvPr/>
        </p:nvSpPr>
        <p:spPr>
          <a:xfrm>
            <a:off x="7293293" y="2614935"/>
            <a:ext cx="3420000" cy="1800000"/>
          </a:xfrm>
          <a:prstGeom prst="rect">
            <a:avLst/>
          </a:prstGeom>
        </p:spPr>
        <p:txBody>
          <a:bodyPr vert="horz" lIns="91440" tIns="45720" rIns="91440" bIns="45720" rtlCol="0">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600" b="1" kern="1200">
                <a:solidFill>
                  <a:srgbClr val="182952"/>
                </a:solidFill>
                <a:latin typeface="Neue Plak" panose="020B0504030202020204"/>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457200">
              <a:lnSpc>
                <a:spcPct val="100000"/>
              </a:lnSpc>
              <a:buFont typeface="Arial" panose="020B0604020202020204" pitchFamily="34" charset="0"/>
              <a:buChar char="•"/>
              <a:defRPr/>
            </a:pPr>
            <a:r>
              <a:rPr lang="de-DE" sz="2400" dirty="0">
                <a:solidFill>
                  <a:schemeClr val="tx1"/>
                </a:solidFill>
                <a:latin typeface="Neue Plak Text" panose="020B0804030202020204" pitchFamily="34" charset="0"/>
              </a:rPr>
              <a:t>Nachwuchs und Fachkräfte binden durch Sinn und Innovation</a:t>
            </a:r>
            <a:endParaRPr lang="de-DE" dirty="0">
              <a:solidFill>
                <a:schemeClr val="tx1"/>
              </a:solidFill>
              <a:latin typeface="Neue Plak Text" panose="020B0804030202020204" pitchFamily="34" charset="0"/>
            </a:endParaRPr>
          </a:p>
        </p:txBody>
      </p:sp>
      <p:sp>
        <p:nvSpPr>
          <p:cNvPr id="7" name="Textplatzhalter 2">
            <a:extLst>
              <a:ext uri="{FF2B5EF4-FFF2-40B4-BE49-F238E27FC236}">
                <a16:creationId xmlns:a16="http://schemas.microsoft.com/office/drawing/2014/main" id="{8AC82DC0-85EA-8308-7E44-C904AA3B630E}"/>
              </a:ext>
            </a:extLst>
          </p:cNvPr>
          <p:cNvSpPr txBox="1">
            <a:spLocks/>
          </p:cNvSpPr>
          <p:nvPr/>
        </p:nvSpPr>
        <p:spPr>
          <a:xfrm>
            <a:off x="2136945" y="4768962"/>
            <a:ext cx="3664516" cy="1800000"/>
          </a:xfrm>
          <a:prstGeom prst="rect">
            <a:avLst/>
          </a:prstGeom>
        </p:spPr>
        <p:txBody>
          <a:bodyPr vert="horz" lIns="91440" tIns="45720" rIns="91440" bIns="45720" rtlCol="0">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600" b="1" kern="1200">
                <a:solidFill>
                  <a:srgbClr val="182952"/>
                </a:solidFill>
                <a:latin typeface="Neue Plak" panose="020B0504030202020204"/>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457200">
              <a:lnSpc>
                <a:spcPct val="100000"/>
              </a:lnSpc>
              <a:buFont typeface="Arial" panose="020B0604020202020204" pitchFamily="34" charset="0"/>
              <a:buChar char="•"/>
              <a:defRPr/>
            </a:pPr>
            <a:r>
              <a:rPr lang="de-DE" sz="2400" dirty="0">
                <a:solidFill>
                  <a:schemeClr val="tx1"/>
                </a:solidFill>
                <a:latin typeface="Neue Plak Text" panose="020B0804030202020204" pitchFamily="34" charset="0"/>
              </a:rPr>
              <a:t>Material und Kostenersparnis durch Kreislaufwirtschaft</a:t>
            </a:r>
          </a:p>
        </p:txBody>
      </p:sp>
      <p:sp>
        <p:nvSpPr>
          <p:cNvPr id="8" name="Textplatzhalter 2">
            <a:extLst>
              <a:ext uri="{FF2B5EF4-FFF2-40B4-BE49-F238E27FC236}">
                <a16:creationId xmlns:a16="http://schemas.microsoft.com/office/drawing/2014/main" id="{E0B28778-69C4-E2D7-36DC-AD2012CA551A}"/>
              </a:ext>
            </a:extLst>
          </p:cNvPr>
          <p:cNvSpPr txBox="1">
            <a:spLocks/>
          </p:cNvSpPr>
          <p:nvPr/>
        </p:nvSpPr>
        <p:spPr>
          <a:xfrm>
            <a:off x="7293292" y="4590584"/>
            <a:ext cx="3664517" cy="1800000"/>
          </a:xfrm>
          <a:prstGeom prst="rect">
            <a:avLst/>
          </a:prstGeom>
        </p:spPr>
        <p:txBody>
          <a:bodyPr vert="horz" lIns="91440" tIns="45720" rIns="91440" bIns="45720" rtlCol="0">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600" b="1" kern="1200">
                <a:solidFill>
                  <a:srgbClr val="182952"/>
                </a:solidFill>
                <a:latin typeface="Neue Plak" panose="020B0504030202020204"/>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457200">
              <a:lnSpc>
                <a:spcPct val="100000"/>
              </a:lnSpc>
              <a:buFont typeface="Arial" panose="020B0604020202020204" pitchFamily="34" charset="0"/>
              <a:buChar char="•"/>
              <a:defRPr/>
            </a:pPr>
            <a:r>
              <a:rPr lang="de-DE" sz="2400" dirty="0">
                <a:solidFill>
                  <a:schemeClr val="tx1"/>
                </a:solidFill>
                <a:latin typeface="Neue Plak Text" panose="020B0804030202020204" pitchFamily="34" charset="0"/>
              </a:rPr>
              <a:t>Weniger Risiko durch Zukunftsorientierung</a:t>
            </a:r>
          </a:p>
        </p:txBody>
      </p:sp>
      <p:pic>
        <p:nvPicPr>
          <p:cNvPr id="4" name="Grafik 3">
            <a:extLst>
              <a:ext uri="{FF2B5EF4-FFF2-40B4-BE49-F238E27FC236}">
                <a16:creationId xmlns:a16="http://schemas.microsoft.com/office/drawing/2014/main" id="{2BF5D203-763B-31FB-1111-3F036290F7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083" y="2746592"/>
            <a:ext cx="793376" cy="793376"/>
          </a:xfrm>
          <a:prstGeom prst="rect">
            <a:avLst/>
          </a:prstGeom>
        </p:spPr>
      </p:pic>
      <p:pic>
        <p:nvPicPr>
          <p:cNvPr id="10" name="Grafik 9">
            <a:extLst>
              <a:ext uri="{FF2B5EF4-FFF2-40B4-BE49-F238E27FC236}">
                <a16:creationId xmlns:a16="http://schemas.microsoft.com/office/drawing/2014/main" id="{148CBF37-A0D2-DAD8-7AFC-5A07EF57B4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3910" y="2617550"/>
            <a:ext cx="922418" cy="922418"/>
          </a:xfrm>
          <a:prstGeom prst="rect">
            <a:avLst/>
          </a:prstGeom>
        </p:spPr>
      </p:pic>
      <p:pic>
        <p:nvPicPr>
          <p:cNvPr id="12" name="Grafik 11">
            <a:extLst>
              <a:ext uri="{FF2B5EF4-FFF2-40B4-BE49-F238E27FC236}">
                <a16:creationId xmlns:a16="http://schemas.microsoft.com/office/drawing/2014/main" id="{F384702C-2A0D-08D7-687D-951262807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083" y="4800744"/>
            <a:ext cx="876749" cy="876749"/>
          </a:xfrm>
          <a:prstGeom prst="rect">
            <a:avLst/>
          </a:prstGeom>
        </p:spPr>
      </p:pic>
      <p:pic>
        <p:nvPicPr>
          <p:cNvPr id="14" name="Grafik 13" descr="Tools Silhouette">
            <a:extLst>
              <a:ext uri="{FF2B5EF4-FFF2-40B4-BE49-F238E27FC236}">
                <a16:creationId xmlns:a16="http://schemas.microsoft.com/office/drawing/2014/main" id="{056C2FCC-B13A-CB64-7409-D891DDD775E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89574" y="4800744"/>
            <a:ext cx="818764" cy="818764"/>
          </a:xfrm>
          <a:prstGeom prst="rect">
            <a:avLst/>
          </a:prstGeom>
        </p:spPr>
      </p:pic>
    </p:spTree>
    <p:extLst>
      <p:ext uri="{BB962C8B-B14F-4D97-AF65-F5344CB8AC3E}">
        <p14:creationId xmlns:p14="http://schemas.microsoft.com/office/powerpoint/2010/main" val="12955413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1">
            <a:extLst>
              <a:ext uri="{FF2B5EF4-FFF2-40B4-BE49-F238E27FC236}">
                <a16:creationId xmlns:a16="http://schemas.microsoft.com/office/drawing/2014/main" id="{6206DA51-09CB-DEC5-22C6-DF1E208CA643}"/>
              </a:ext>
            </a:extLst>
          </p:cNvPr>
          <p:cNvSpPr>
            <a:spLocks noGrp="1"/>
          </p:cNvSpPr>
          <p:nvPr>
            <p:ph type="body" sz="quarter" idx="11"/>
          </p:nvPr>
        </p:nvSpPr>
        <p:spPr>
          <a:xfrm>
            <a:off x="1867248" y="2275060"/>
            <a:ext cx="8457504" cy="4169378"/>
          </a:xfrm>
        </p:spPr>
        <p:txBody>
          <a:bodyPr>
            <a:normAutofit/>
          </a:bodyPr>
          <a:lstStyle/>
          <a:p>
            <a:r>
              <a:rPr lang="de-DE" dirty="0">
                <a:solidFill>
                  <a:srgbClr val="F3972B"/>
                </a:solidFill>
              </a:rPr>
              <a:t>Exkurs I:</a:t>
            </a:r>
            <a:r>
              <a:rPr lang="de-DE" dirty="0"/>
              <a:t> Die Geschichte des Bauens</a:t>
            </a:r>
          </a:p>
        </p:txBody>
      </p:sp>
      <p:sp>
        <p:nvSpPr>
          <p:cNvPr id="2" name="Textfeld 1">
            <a:extLst>
              <a:ext uri="{FF2B5EF4-FFF2-40B4-BE49-F238E27FC236}">
                <a16:creationId xmlns:a16="http://schemas.microsoft.com/office/drawing/2014/main" id="{B9D4E36B-9C4C-6416-EABC-4EF2563F331D}"/>
              </a:ext>
            </a:extLst>
          </p:cNvPr>
          <p:cNvSpPr txBox="1"/>
          <p:nvPr/>
        </p:nvSpPr>
        <p:spPr>
          <a:xfrm>
            <a:off x="2195416" y="3887502"/>
            <a:ext cx="7801165" cy="892552"/>
          </a:xfrm>
          <a:prstGeom prst="rect">
            <a:avLst/>
          </a:prstGeom>
          <a:noFill/>
        </p:spPr>
        <p:txBody>
          <a:bodyPr wrap="square" rtlCol="0">
            <a:spAutoFit/>
          </a:bodyPr>
          <a:lstStyle/>
          <a:p>
            <a:pPr algn="ctr"/>
            <a:r>
              <a:rPr lang="de-DE" sz="2600" dirty="0">
                <a:solidFill>
                  <a:srgbClr val="F3972B"/>
                </a:solidFill>
                <a:latin typeface="Neue Plak Text" panose="020B0804030202020204" pitchFamily="34" charset="0"/>
              </a:rPr>
              <a:t>Lernziel:</a:t>
            </a:r>
            <a:r>
              <a:rPr lang="de-DE" sz="2600" dirty="0">
                <a:solidFill>
                  <a:schemeClr val="bg1"/>
                </a:solidFill>
                <a:latin typeface="Neue Plak Text" panose="020B0804030202020204" pitchFamily="34" charset="0"/>
              </a:rPr>
              <a:t> aus der Geschichte des Bauens Schlüsse für die Zukunft ziehen. </a:t>
            </a:r>
          </a:p>
        </p:txBody>
      </p:sp>
    </p:spTree>
    <p:extLst>
      <p:ext uri="{BB962C8B-B14F-4D97-AF65-F5344CB8AC3E}">
        <p14:creationId xmlns:p14="http://schemas.microsoft.com/office/powerpoint/2010/main" val="6444112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5B4C7-76D1-A144-5E61-B1FD0D44B9A3}"/>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5287F5E6-E0F1-B769-94B4-790284B0D676}"/>
              </a:ext>
            </a:extLst>
          </p:cNvPr>
          <p:cNvSpPr>
            <a:spLocks noGrp="1"/>
          </p:cNvSpPr>
          <p:nvPr>
            <p:ph type="body" sz="quarter" idx="11"/>
          </p:nvPr>
        </p:nvSpPr>
        <p:spPr>
          <a:xfrm>
            <a:off x="1867248" y="2125157"/>
            <a:ext cx="8457504" cy="4169378"/>
          </a:xfrm>
        </p:spPr>
        <p:txBody>
          <a:bodyPr>
            <a:noAutofit/>
          </a:bodyPr>
          <a:lstStyle/>
          <a:p>
            <a:pPr algn="ctr"/>
            <a:r>
              <a:rPr lang="de-DE" dirty="0"/>
              <a:t>Diskussionsfragen</a:t>
            </a:r>
          </a:p>
          <a:p>
            <a:pPr marL="571500" indent="-571500" algn="ctr">
              <a:buFont typeface="Arial" panose="020B0604020202020204" pitchFamily="34" charset="0"/>
              <a:buChar char="•"/>
            </a:pPr>
            <a:endParaRPr lang="de-DE" dirty="0"/>
          </a:p>
          <a:p>
            <a:pPr marL="571500" indent="-571500" algn="l">
              <a:buFont typeface="Arial" panose="020B0604020202020204" pitchFamily="34" charset="0"/>
              <a:buChar char="•"/>
            </a:pPr>
            <a:r>
              <a:rPr lang="de-DE" sz="3200" dirty="0">
                <a:latin typeface="Neue Plak Text" panose="020B0804030202020204" pitchFamily="34" charset="0"/>
              </a:rPr>
              <a:t>Kann nachhaltiges Bauen ein Ausweg aus den aktuellen Krisen sein?</a:t>
            </a:r>
          </a:p>
          <a:p>
            <a:pPr marL="571500" indent="-571500" algn="l">
              <a:buFont typeface="Arial" panose="020B0604020202020204" pitchFamily="34" charset="0"/>
              <a:buChar char="•"/>
            </a:pPr>
            <a:r>
              <a:rPr lang="de-DE" sz="3200" dirty="0">
                <a:latin typeface="Neue Plak Text" panose="020B0804030202020204" pitchFamily="34" charset="0"/>
              </a:rPr>
              <a:t>Was braucht es für eine langfristige Lösung noch?</a:t>
            </a:r>
          </a:p>
        </p:txBody>
      </p:sp>
    </p:spTree>
    <p:extLst>
      <p:ext uri="{BB962C8B-B14F-4D97-AF65-F5344CB8AC3E}">
        <p14:creationId xmlns:p14="http://schemas.microsoft.com/office/powerpoint/2010/main" val="563931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A274C-F378-9CF9-DF09-48E7B1B0AA95}"/>
            </a:ext>
          </a:extLst>
        </p:cNvPr>
        <p:cNvGrpSpPr/>
        <p:nvPr/>
      </p:nvGrpSpPr>
      <p:grpSpPr>
        <a:xfrm>
          <a:off x="0" y="0"/>
          <a:ext cx="0" cy="0"/>
          <a:chOff x="0" y="0"/>
          <a:chExt cx="0" cy="0"/>
        </a:xfrm>
      </p:grpSpPr>
      <p:sp>
        <p:nvSpPr>
          <p:cNvPr id="3" name="Textplatzhalter 2">
            <a:extLst>
              <a:ext uri="{FF2B5EF4-FFF2-40B4-BE49-F238E27FC236}">
                <a16:creationId xmlns:a16="http://schemas.microsoft.com/office/drawing/2014/main" id="{F5D5BEF7-470D-CAE9-E3FF-B0FE5BF7DC8D}"/>
              </a:ext>
            </a:extLst>
          </p:cNvPr>
          <p:cNvSpPr>
            <a:spLocks noGrp="1"/>
          </p:cNvSpPr>
          <p:nvPr>
            <p:ph type="body" sz="quarter" idx="11"/>
          </p:nvPr>
        </p:nvSpPr>
        <p:spPr>
          <a:xfrm>
            <a:off x="3249351" y="3429000"/>
            <a:ext cx="5881586" cy="1727738"/>
          </a:xfrm>
        </p:spPr>
        <p:txBody>
          <a:bodyPr>
            <a:normAutofit/>
          </a:bodyPr>
          <a:lstStyle/>
          <a:p>
            <a:r>
              <a:rPr lang="de-DE" dirty="0">
                <a:solidFill>
                  <a:prstClr val="white"/>
                </a:solidFill>
                <a:latin typeface="Neue Plak Wide Black" panose="020B0A07030202020204" pitchFamily="34" charset="0"/>
              </a:rPr>
              <a:t>Gibt es Fragen, Unklarheiten oder Diskussionsbedarf?</a:t>
            </a:r>
          </a:p>
        </p:txBody>
      </p:sp>
    </p:spTree>
    <p:extLst>
      <p:ext uri="{BB962C8B-B14F-4D97-AF65-F5344CB8AC3E}">
        <p14:creationId xmlns:p14="http://schemas.microsoft.com/office/powerpoint/2010/main" val="4259984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5F394-F216-606F-0CAC-D4FA6B9E7E9E}"/>
            </a:ext>
          </a:extLst>
        </p:cNvPr>
        <p:cNvGrpSpPr/>
        <p:nvPr/>
      </p:nvGrpSpPr>
      <p:grpSpPr>
        <a:xfrm>
          <a:off x="0" y="0"/>
          <a:ext cx="0" cy="0"/>
          <a:chOff x="0" y="0"/>
          <a:chExt cx="0" cy="0"/>
        </a:xfrm>
      </p:grpSpPr>
      <p:sp>
        <p:nvSpPr>
          <p:cNvPr id="13" name="Titel 12">
            <a:extLst>
              <a:ext uri="{FF2B5EF4-FFF2-40B4-BE49-F238E27FC236}">
                <a16:creationId xmlns:a16="http://schemas.microsoft.com/office/drawing/2014/main" id="{89FB9525-485F-60BC-D9C0-992C96DFE8E0}"/>
              </a:ext>
            </a:extLst>
          </p:cNvPr>
          <p:cNvSpPr>
            <a:spLocks noGrp="1"/>
          </p:cNvSpPr>
          <p:nvPr>
            <p:ph type="title"/>
          </p:nvPr>
        </p:nvSpPr>
        <p:spPr>
          <a:xfrm>
            <a:off x="505251" y="1289154"/>
            <a:ext cx="5923696" cy="1969423"/>
          </a:xfrm>
        </p:spPr>
        <p:txBody>
          <a:bodyPr>
            <a:normAutofit/>
          </a:bodyPr>
          <a:lstStyle/>
          <a:p>
            <a:r>
              <a:rPr lang="de-DE"/>
              <a:t>NBAU – Nachhaltig im Bau</a:t>
            </a:r>
          </a:p>
        </p:txBody>
      </p:sp>
      <p:sp>
        <p:nvSpPr>
          <p:cNvPr id="14" name="Textplatzhalter 13">
            <a:extLst>
              <a:ext uri="{FF2B5EF4-FFF2-40B4-BE49-F238E27FC236}">
                <a16:creationId xmlns:a16="http://schemas.microsoft.com/office/drawing/2014/main" id="{D7C3BA97-07F5-3A8E-69F0-87CD7793BDEA}"/>
              </a:ext>
            </a:extLst>
          </p:cNvPr>
          <p:cNvSpPr>
            <a:spLocks noGrp="1"/>
          </p:cNvSpPr>
          <p:nvPr>
            <p:ph type="body" sz="quarter" idx="13"/>
          </p:nvPr>
        </p:nvSpPr>
        <p:spPr>
          <a:xfrm>
            <a:off x="505251" y="3458209"/>
            <a:ext cx="5923695" cy="606157"/>
          </a:xfrm>
        </p:spPr>
        <p:txBody>
          <a:bodyPr>
            <a:normAutofit fontScale="92500" lnSpcReduction="10000"/>
          </a:bodyPr>
          <a:lstStyle/>
          <a:p>
            <a:r>
              <a:rPr lang="de-DE"/>
              <a:t>Vielen Dank für Ihre Aufmerksamkeit und Teilnahme!</a:t>
            </a:r>
          </a:p>
        </p:txBody>
      </p:sp>
      <p:pic>
        <p:nvPicPr>
          <p:cNvPr id="8" name="Bildplatzhalter 7">
            <a:extLst>
              <a:ext uri="{FF2B5EF4-FFF2-40B4-BE49-F238E27FC236}">
                <a16:creationId xmlns:a16="http://schemas.microsoft.com/office/drawing/2014/main" id="{3A0C4F88-BEC1-7B6A-70E7-C7E2DFBD2B3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p:blipFill>
        <p:spPr>
          <a:xfrm>
            <a:off x="6842125" y="934224"/>
            <a:ext cx="5349875" cy="4634622"/>
          </a:xfrm>
        </p:spPr>
      </p:pic>
      <p:sp>
        <p:nvSpPr>
          <p:cNvPr id="15" name="Textplatzhalter 14">
            <a:extLst>
              <a:ext uri="{FF2B5EF4-FFF2-40B4-BE49-F238E27FC236}">
                <a16:creationId xmlns:a16="http://schemas.microsoft.com/office/drawing/2014/main" id="{5B4F633F-2EF2-4493-487A-B85321C14CE6}"/>
              </a:ext>
            </a:extLst>
          </p:cNvPr>
          <p:cNvSpPr>
            <a:spLocks noGrp="1"/>
          </p:cNvSpPr>
          <p:nvPr>
            <p:ph type="body" sz="quarter" idx="17"/>
          </p:nvPr>
        </p:nvSpPr>
        <p:spPr>
          <a:xfrm>
            <a:off x="505251" y="4263998"/>
            <a:ext cx="5923695" cy="972236"/>
          </a:xfrm>
        </p:spPr>
        <p:txBody>
          <a:bodyPr>
            <a:normAutofit/>
          </a:bodyPr>
          <a:lstStyle/>
          <a:p>
            <a:r>
              <a:rPr lang="de-DE" dirty="0">
                <a:hlinkClick r:id="rId4">
                  <a:extLst>
                    <a:ext uri="{A12FA001-AC4F-418D-AE19-62706E023703}">
                      <ahyp:hlinkClr xmlns:ahyp="http://schemas.microsoft.com/office/drawing/2018/hyperlinkcolor" val="tx"/>
                    </a:ext>
                  </a:extLst>
                </a:hlinkClick>
              </a:rPr>
              <a:t>https://bfw-bb.eu/nbau/</a:t>
            </a:r>
          </a:p>
          <a:p>
            <a:r>
              <a:rPr lang="de-DE" dirty="0">
                <a:hlinkClick r:id="rId4">
                  <a:extLst>
                    <a:ext uri="{A12FA001-AC4F-418D-AE19-62706E023703}">
                      <ahyp:hlinkClr xmlns:ahyp="http://schemas.microsoft.com/office/drawing/2018/hyperlinkcolor" val="tx"/>
                    </a:ext>
                  </a:extLst>
                </a:hlinkClick>
              </a:rPr>
              <a:t>https://nexteconomylab.de/de/projekte/nachhaltigkeit-im-bau</a:t>
            </a:r>
            <a:r>
              <a:rPr lang="de-DE" dirty="0"/>
              <a:t> </a:t>
            </a:r>
          </a:p>
          <a:p>
            <a:endParaRPr lang="de-DE" dirty="0"/>
          </a:p>
          <a:p>
            <a:endParaRPr lang="de-DE" dirty="0"/>
          </a:p>
        </p:txBody>
      </p:sp>
      <p:sp>
        <p:nvSpPr>
          <p:cNvPr id="9" name="Textplatzhalter 2">
            <a:extLst>
              <a:ext uri="{FF2B5EF4-FFF2-40B4-BE49-F238E27FC236}">
                <a16:creationId xmlns:a16="http://schemas.microsoft.com/office/drawing/2014/main" id="{7908E5E4-6494-8D29-E764-DE1BCB705058}"/>
              </a:ext>
            </a:extLst>
          </p:cNvPr>
          <p:cNvSpPr txBox="1">
            <a:spLocks/>
          </p:cNvSpPr>
          <p:nvPr/>
        </p:nvSpPr>
        <p:spPr>
          <a:xfrm>
            <a:off x="9781674" y="5691064"/>
            <a:ext cx="2302127" cy="3213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de-DE" sz="1200" dirty="0">
                <a:solidFill>
                  <a:schemeClr val="tx1">
                    <a:lumMod val="50000"/>
                    <a:lumOff val="50000"/>
                  </a:schemeClr>
                </a:solidFill>
                <a:latin typeface="FreightText Pro Book" panose="02000603060000020004" pitchFamily="50" charset="0"/>
              </a:rPr>
              <a:t>© Unsplash, Alexander </a:t>
            </a:r>
            <a:r>
              <a:rPr lang="de-DE" sz="1200" dirty="0" err="1">
                <a:solidFill>
                  <a:schemeClr val="tx1">
                    <a:lumMod val="50000"/>
                    <a:lumOff val="50000"/>
                  </a:schemeClr>
                </a:solidFill>
                <a:latin typeface="FreightText Pro Book" panose="02000603060000020004" pitchFamily="50" charset="0"/>
              </a:rPr>
              <a:t>Abeiro</a:t>
            </a:r>
            <a:endParaRPr lang="de-DE" sz="1200" dirty="0">
              <a:solidFill>
                <a:schemeClr val="tx1">
                  <a:lumMod val="50000"/>
                  <a:lumOff val="50000"/>
                </a:schemeClr>
              </a:solidFill>
              <a:latin typeface="FreightText Pro Book" panose="02000603060000020004" pitchFamily="50" charset="0"/>
            </a:endParaRPr>
          </a:p>
        </p:txBody>
      </p:sp>
    </p:spTree>
    <p:extLst>
      <p:ext uri="{BB962C8B-B14F-4D97-AF65-F5344CB8AC3E}">
        <p14:creationId xmlns:p14="http://schemas.microsoft.com/office/powerpoint/2010/main" val="62392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63F88A55-9F88-A9D9-E75F-2150FF8EF4DF}"/>
              </a:ext>
            </a:extLst>
          </p:cNvPr>
          <p:cNvSpPr>
            <a:spLocks noGrp="1"/>
          </p:cNvSpPr>
          <p:nvPr>
            <p:ph type="body" sz="quarter" idx="13"/>
          </p:nvPr>
        </p:nvSpPr>
        <p:spPr/>
        <p:txBody>
          <a:bodyPr/>
          <a:lstStyle/>
          <a:p>
            <a:r>
              <a:rPr lang="de-DE"/>
              <a:t>neebe@nexteconomylab.de</a:t>
            </a:r>
          </a:p>
        </p:txBody>
      </p:sp>
      <p:sp>
        <p:nvSpPr>
          <p:cNvPr id="4" name="Textplatzhalter 3">
            <a:extLst>
              <a:ext uri="{FF2B5EF4-FFF2-40B4-BE49-F238E27FC236}">
                <a16:creationId xmlns:a16="http://schemas.microsoft.com/office/drawing/2014/main" id="{B3982FFA-13D8-F79F-1A18-44915A953A2A}"/>
              </a:ext>
            </a:extLst>
          </p:cNvPr>
          <p:cNvSpPr>
            <a:spLocks noGrp="1"/>
          </p:cNvSpPr>
          <p:nvPr>
            <p:ph type="body" sz="quarter" idx="14"/>
          </p:nvPr>
        </p:nvSpPr>
        <p:spPr/>
        <p:txBody>
          <a:bodyPr/>
          <a:lstStyle/>
          <a:p>
            <a:r>
              <a:rPr lang="de-DE" dirty="0"/>
              <a:t>u.dziumbla@bfw-bb.de</a:t>
            </a:r>
          </a:p>
        </p:txBody>
      </p:sp>
      <p:sp>
        <p:nvSpPr>
          <p:cNvPr id="6" name="Textplatzhalter 5">
            <a:extLst>
              <a:ext uri="{FF2B5EF4-FFF2-40B4-BE49-F238E27FC236}">
                <a16:creationId xmlns:a16="http://schemas.microsoft.com/office/drawing/2014/main" id="{866BEDA2-CBF7-B8A1-F103-4A42A7D9949A}"/>
              </a:ext>
            </a:extLst>
          </p:cNvPr>
          <p:cNvSpPr>
            <a:spLocks noGrp="1"/>
          </p:cNvSpPr>
          <p:nvPr>
            <p:ph type="body" sz="quarter" idx="18"/>
          </p:nvPr>
        </p:nvSpPr>
        <p:spPr/>
        <p:txBody>
          <a:bodyPr>
            <a:normAutofit fontScale="92500" lnSpcReduction="10000"/>
          </a:bodyPr>
          <a:lstStyle/>
          <a:p>
            <a:r>
              <a:rPr lang="de-DE" dirty="0"/>
              <a:t>https://nexteconomylab.de/</a:t>
            </a:r>
          </a:p>
          <a:p>
            <a:endParaRPr lang="de-DE" dirty="0"/>
          </a:p>
        </p:txBody>
      </p:sp>
      <p:sp>
        <p:nvSpPr>
          <p:cNvPr id="7" name="Textplatzhalter 6">
            <a:extLst>
              <a:ext uri="{FF2B5EF4-FFF2-40B4-BE49-F238E27FC236}">
                <a16:creationId xmlns:a16="http://schemas.microsoft.com/office/drawing/2014/main" id="{6C229E25-787D-6489-33A2-4E000F2BCE7D}"/>
              </a:ext>
            </a:extLst>
          </p:cNvPr>
          <p:cNvSpPr>
            <a:spLocks noGrp="1"/>
          </p:cNvSpPr>
          <p:nvPr>
            <p:ph type="body" sz="quarter" idx="19"/>
          </p:nvPr>
        </p:nvSpPr>
        <p:spPr/>
        <p:txBody>
          <a:bodyPr>
            <a:normAutofit fontScale="92500" lnSpcReduction="10000"/>
          </a:bodyPr>
          <a:lstStyle/>
          <a:p>
            <a:r>
              <a:rPr lang="de-DE" dirty="0"/>
              <a:t>https://bfw-bb.eu/</a:t>
            </a:r>
          </a:p>
          <a:p>
            <a:endParaRPr lang="de-DE" dirty="0"/>
          </a:p>
        </p:txBody>
      </p:sp>
      <p:sp>
        <p:nvSpPr>
          <p:cNvPr id="5" name="Textplatzhalter 4">
            <a:extLst>
              <a:ext uri="{FF2B5EF4-FFF2-40B4-BE49-F238E27FC236}">
                <a16:creationId xmlns:a16="http://schemas.microsoft.com/office/drawing/2014/main" id="{71FFDE01-85C5-08DC-5F22-D964E1FB7896}"/>
              </a:ext>
            </a:extLst>
          </p:cNvPr>
          <p:cNvSpPr>
            <a:spLocks noGrp="1"/>
          </p:cNvSpPr>
          <p:nvPr>
            <p:ph type="body" sz="quarter" idx="17"/>
          </p:nvPr>
        </p:nvSpPr>
        <p:spPr/>
        <p:txBody>
          <a:bodyPr>
            <a:normAutofit fontScale="92500" lnSpcReduction="10000"/>
          </a:bodyPr>
          <a:lstStyle/>
          <a:p>
            <a:r>
              <a:rPr lang="de-DE" dirty="0"/>
              <a:t>@NextEconomyLab</a:t>
            </a:r>
          </a:p>
        </p:txBody>
      </p:sp>
      <p:sp>
        <p:nvSpPr>
          <p:cNvPr id="8" name="Textplatzhalter 7">
            <a:extLst>
              <a:ext uri="{FF2B5EF4-FFF2-40B4-BE49-F238E27FC236}">
                <a16:creationId xmlns:a16="http://schemas.microsoft.com/office/drawing/2014/main" id="{93C6124A-D136-42B0-F1ED-E916C5AD25A8}"/>
              </a:ext>
            </a:extLst>
          </p:cNvPr>
          <p:cNvSpPr>
            <a:spLocks noGrp="1"/>
          </p:cNvSpPr>
          <p:nvPr>
            <p:ph type="body" sz="quarter" idx="20"/>
          </p:nvPr>
        </p:nvSpPr>
        <p:spPr/>
        <p:txBody>
          <a:bodyPr>
            <a:normAutofit fontScale="92500" lnSpcReduction="10000"/>
          </a:bodyPr>
          <a:lstStyle/>
          <a:p>
            <a:r>
              <a:rPr lang="de-DE" dirty="0"/>
              <a:t>@BFW-BB</a:t>
            </a:r>
          </a:p>
        </p:txBody>
      </p:sp>
      <p:sp>
        <p:nvSpPr>
          <p:cNvPr id="9" name="Textplatzhalter 8">
            <a:extLst>
              <a:ext uri="{FF2B5EF4-FFF2-40B4-BE49-F238E27FC236}">
                <a16:creationId xmlns:a16="http://schemas.microsoft.com/office/drawing/2014/main" id="{BA572A2B-A887-3DD5-EB1D-2CC922CBF0C1}"/>
              </a:ext>
            </a:extLst>
          </p:cNvPr>
          <p:cNvSpPr>
            <a:spLocks noGrp="1"/>
          </p:cNvSpPr>
          <p:nvPr>
            <p:ph type="body" sz="quarter" idx="21"/>
          </p:nvPr>
        </p:nvSpPr>
        <p:spPr/>
        <p:txBody>
          <a:bodyPr>
            <a:normAutofit fontScale="92500" lnSpcReduction="10000"/>
          </a:bodyPr>
          <a:lstStyle/>
          <a:p>
            <a:r>
              <a:rPr lang="de-DE" dirty="0"/>
              <a:t>@BAUDIRWASAUF</a:t>
            </a:r>
          </a:p>
        </p:txBody>
      </p:sp>
    </p:spTree>
    <p:extLst>
      <p:ext uri="{BB962C8B-B14F-4D97-AF65-F5344CB8AC3E}">
        <p14:creationId xmlns:p14="http://schemas.microsoft.com/office/powerpoint/2010/main" val="412664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F01E-0BA0-7BC6-8454-6A4011B08DD0}"/>
            </a:ext>
          </a:extLst>
        </p:cNvPr>
        <p:cNvGrpSpPr/>
        <p:nvPr/>
      </p:nvGrpSpPr>
      <p:grpSpPr>
        <a:xfrm>
          <a:off x="0" y="0"/>
          <a:ext cx="0" cy="0"/>
          <a:chOff x="0" y="0"/>
          <a:chExt cx="0" cy="0"/>
        </a:xfrm>
      </p:grpSpPr>
      <p:graphicFrame>
        <p:nvGraphicFramePr>
          <p:cNvPr id="9" name="Diagramm 8">
            <a:extLst>
              <a:ext uri="{FF2B5EF4-FFF2-40B4-BE49-F238E27FC236}">
                <a16:creationId xmlns:a16="http://schemas.microsoft.com/office/drawing/2014/main" id="{C0B2FEE1-836F-1FA0-DE74-0E5D3EF0DAEE}"/>
              </a:ext>
            </a:extLst>
          </p:cNvPr>
          <p:cNvGraphicFramePr/>
          <p:nvPr>
            <p:extLst>
              <p:ext uri="{D42A27DB-BD31-4B8C-83A1-F6EECF244321}">
                <p14:modId xmlns:p14="http://schemas.microsoft.com/office/powerpoint/2010/main" val="3175889517"/>
              </p:ext>
            </p:extLst>
          </p:nvPr>
        </p:nvGraphicFramePr>
        <p:xfrm>
          <a:off x="33045" y="978195"/>
          <a:ext cx="12192000" cy="57494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Flussdiagramm: Verbinder 9">
            <a:extLst>
              <a:ext uri="{FF2B5EF4-FFF2-40B4-BE49-F238E27FC236}">
                <a16:creationId xmlns:a16="http://schemas.microsoft.com/office/drawing/2014/main" id="{C421DBCB-285E-F9F4-58D2-16E818EC2EE2}"/>
              </a:ext>
            </a:extLst>
          </p:cNvPr>
          <p:cNvSpPr/>
          <p:nvPr/>
        </p:nvSpPr>
        <p:spPr>
          <a:xfrm>
            <a:off x="901456" y="3657600"/>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lussdiagramm: Verbinder 12">
            <a:extLst>
              <a:ext uri="{FF2B5EF4-FFF2-40B4-BE49-F238E27FC236}">
                <a16:creationId xmlns:a16="http://schemas.microsoft.com/office/drawing/2014/main" id="{E6548C5E-0E12-133C-3B25-E59C90FBA46B}"/>
              </a:ext>
            </a:extLst>
          </p:cNvPr>
          <p:cNvSpPr/>
          <p:nvPr/>
        </p:nvSpPr>
        <p:spPr>
          <a:xfrm>
            <a:off x="2782454" y="3657600"/>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Flussdiagramm: Verbinder 13">
            <a:extLst>
              <a:ext uri="{FF2B5EF4-FFF2-40B4-BE49-F238E27FC236}">
                <a16:creationId xmlns:a16="http://schemas.microsoft.com/office/drawing/2014/main" id="{4612C3D7-4D47-C847-BCDB-4C9D142E9A5E}"/>
              </a:ext>
            </a:extLst>
          </p:cNvPr>
          <p:cNvSpPr/>
          <p:nvPr/>
        </p:nvSpPr>
        <p:spPr>
          <a:xfrm>
            <a:off x="4440927"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lussdiagramm: Verbinder 15">
            <a:extLst>
              <a:ext uri="{FF2B5EF4-FFF2-40B4-BE49-F238E27FC236}">
                <a16:creationId xmlns:a16="http://schemas.microsoft.com/office/drawing/2014/main" id="{F09DCEFF-CE4D-CFE2-8D8B-C3793A5927BF}"/>
              </a:ext>
            </a:extLst>
          </p:cNvPr>
          <p:cNvSpPr>
            <a:spLocks noChangeAspect="1"/>
          </p:cNvSpPr>
          <p:nvPr/>
        </p:nvSpPr>
        <p:spPr>
          <a:xfrm>
            <a:off x="10403765" y="3657608"/>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lussdiagramm: Verbinder 16">
            <a:extLst>
              <a:ext uri="{FF2B5EF4-FFF2-40B4-BE49-F238E27FC236}">
                <a16:creationId xmlns:a16="http://schemas.microsoft.com/office/drawing/2014/main" id="{7A9784CD-E608-DD0B-E1AE-AEEE7A7B4E10}"/>
              </a:ext>
            </a:extLst>
          </p:cNvPr>
          <p:cNvSpPr/>
          <p:nvPr/>
        </p:nvSpPr>
        <p:spPr>
          <a:xfrm>
            <a:off x="7216658"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lussdiagramm: Verbinder 19">
            <a:extLst>
              <a:ext uri="{FF2B5EF4-FFF2-40B4-BE49-F238E27FC236}">
                <a16:creationId xmlns:a16="http://schemas.microsoft.com/office/drawing/2014/main" id="{17EDF0AE-7EB0-00E5-E5B7-4912E755C4DD}"/>
              </a:ext>
            </a:extLst>
          </p:cNvPr>
          <p:cNvSpPr/>
          <p:nvPr/>
        </p:nvSpPr>
        <p:spPr>
          <a:xfrm>
            <a:off x="542376" y="3303446"/>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lussdiagramm: Verbinder 18">
            <a:extLst>
              <a:ext uri="{FF2B5EF4-FFF2-40B4-BE49-F238E27FC236}">
                <a16:creationId xmlns:a16="http://schemas.microsoft.com/office/drawing/2014/main" id="{88439FD1-F8F3-A968-C540-3444275ABB3D}"/>
              </a:ext>
            </a:extLst>
          </p:cNvPr>
          <p:cNvSpPr/>
          <p:nvPr/>
        </p:nvSpPr>
        <p:spPr>
          <a:xfrm>
            <a:off x="731318" y="3484868"/>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lussdiagramm: Verbinder 5">
            <a:extLst>
              <a:ext uri="{FF2B5EF4-FFF2-40B4-BE49-F238E27FC236}">
                <a16:creationId xmlns:a16="http://schemas.microsoft.com/office/drawing/2014/main" id="{1FA7187D-23E7-D5C3-0C4D-3C02BD265888}"/>
              </a:ext>
            </a:extLst>
          </p:cNvPr>
          <p:cNvSpPr/>
          <p:nvPr/>
        </p:nvSpPr>
        <p:spPr>
          <a:xfrm>
            <a:off x="5678064" y="3655762"/>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Flussdiagramm: Verbinder 37">
            <a:extLst>
              <a:ext uri="{FF2B5EF4-FFF2-40B4-BE49-F238E27FC236}">
                <a16:creationId xmlns:a16="http://schemas.microsoft.com/office/drawing/2014/main" id="{6EDF3139-F31B-8C33-2639-A5CB5BF41247}"/>
              </a:ext>
            </a:extLst>
          </p:cNvPr>
          <p:cNvSpPr>
            <a:spLocks noChangeAspect="1"/>
          </p:cNvSpPr>
          <p:nvPr/>
        </p:nvSpPr>
        <p:spPr>
          <a:xfrm>
            <a:off x="8749392" y="3677804"/>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B0319D4D-182D-F583-0764-FA8D370FB582}"/>
              </a:ext>
            </a:extLst>
          </p:cNvPr>
          <p:cNvSpPr txBox="1"/>
          <p:nvPr/>
        </p:nvSpPr>
        <p:spPr>
          <a:xfrm>
            <a:off x="4132236" y="1540592"/>
            <a:ext cx="1871483" cy="923330"/>
          </a:xfrm>
          <a:prstGeom prst="rect">
            <a:avLst/>
          </a:prstGeom>
          <a:noFill/>
        </p:spPr>
        <p:txBody>
          <a:bodyPr wrap="square" rtlCol="0">
            <a:spAutoFit/>
          </a:bodyPr>
          <a:lstStyle/>
          <a:p>
            <a:r>
              <a:rPr lang="de-DE" b="1" dirty="0">
                <a:latin typeface="Neue Plak Text" panose="020B0804030202020204" pitchFamily="34" charset="0"/>
              </a:rPr>
              <a:t>Frühgeschichte </a:t>
            </a:r>
          </a:p>
          <a:p>
            <a:r>
              <a:rPr lang="de-DE" b="1" dirty="0">
                <a:latin typeface="Neue Plak Text" panose="020B0804030202020204" pitchFamily="34" charset="0"/>
              </a:rPr>
              <a:t>9.000 v.Chr.–   3.000 v.Chr.</a:t>
            </a:r>
            <a:endParaRPr lang="de-DE" dirty="0">
              <a:latin typeface="Neue Plak Text" panose="020B0804030202020204" pitchFamily="34" charset="0"/>
            </a:endParaRPr>
          </a:p>
        </p:txBody>
      </p:sp>
      <p:sp>
        <p:nvSpPr>
          <p:cNvPr id="18" name="Textfeld 17">
            <a:extLst>
              <a:ext uri="{FF2B5EF4-FFF2-40B4-BE49-F238E27FC236}">
                <a16:creationId xmlns:a16="http://schemas.microsoft.com/office/drawing/2014/main" id="{9B33E9AC-54A1-1628-5AF5-2200D4659574}"/>
              </a:ext>
            </a:extLst>
          </p:cNvPr>
          <p:cNvSpPr txBox="1"/>
          <p:nvPr/>
        </p:nvSpPr>
        <p:spPr>
          <a:xfrm>
            <a:off x="365836" y="5003875"/>
            <a:ext cx="1807112" cy="923330"/>
          </a:xfrm>
          <a:prstGeom prst="rect">
            <a:avLst/>
          </a:prstGeom>
          <a:noFill/>
        </p:spPr>
        <p:txBody>
          <a:bodyPr wrap="square" rtlCol="0">
            <a:spAutoFit/>
          </a:bodyPr>
          <a:lstStyle/>
          <a:p>
            <a:r>
              <a:rPr lang="de-DE" b="1" dirty="0">
                <a:latin typeface="Neue Plak Text" panose="020B0804030202020204" pitchFamily="34" charset="0"/>
              </a:rPr>
              <a:t>Antike</a:t>
            </a:r>
          </a:p>
          <a:p>
            <a:r>
              <a:rPr lang="de-DE" b="1" dirty="0">
                <a:latin typeface="Neue Plak Text" panose="020B0804030202020204" pitchFamily="34" charset="0"/>
              </a:rPr>
              <a:t>800 v.Chr. – 500 n.Chr.</a:t>
            </a:r>
            <a:endParaRPr lang="de-DE" sz="2000" dirty="0">
              <a:latin typeface="Neue Plak Text" panose="020B0804030202020204" pitchFamily="34" charset="0"/>
            </a:endParaRPr>
          </a:p>
        </p:txBody>
      </p:sp>
      <p:pic>
        <p:nvPicPr>
          <p:cNvPr id="23" name="Grafik 22" descr="Ein Bild, das Gebäude, Gras, Himmel, draußen enthält.&#10;&#10;Automatisch generierte Beschreibung">
            <a:extLst>
              <a:ext uri="{FF2B5EF4-FFF2-40B4-BE49-F238E27FC236}">
                <a16:creationId xmlns:a16="http://schemas.microsoft.com/office/drawing/2014/main" id="{E52083CE-4D1A-5538-7952-7228044AEA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17301" y="1008190"/>
            <a:ext cx="3402000" cy="2268000"/>
          </a:xfrm>
          <a:prstGeom prst="rect">
            <a:avLst/>
          </a:prstGeom>
        </p:spPr>
      </p:pic>
      <p:sp>
        <p:nvSpPr>
          <p:cNvPr id="2" name="Flussdiagramm: Verbinder 1">
            <a:extLst>
              <a:ext uri="{FF2B5EF4-FFF2-40B4-BE49-F238E27FC236}">
                <a16:creationId xmlns:a16="http://schemas.microsoft.com/office/drawing/2014/main" id="{8CB25CAC-4A36-C2FA-E91A-073C21C32F1F}"/>
              </a:ext>
            </a:extLst>
          </p:cNvPr>
          <p:cNvSpPr/>
          <p:nvPr/>
        </p:nvSpPr>
        <p:spPr>
          <a:xfrm>
            <a:off x="2417258" y="3296354"/>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lussdiagramm: Verbinder 2">
            <a:extLst>
              <a:ext uri="{FF2B5EF4-FFF2-40B4-BE49-F238E27FC236}">
                <a16:creationId xmlns:a16="http://schemas.microsoft.com/office/drawing/2014/main" id="{ADF76A19-6B96-2F5B-E037-700281BE3CEB}"/>
              </a:ext>
            </a:extLst>
          </p:cNvPr>
          <p:cNvSpPr/>
          <p:nvPr/>
        </p:nvSpPr>
        <p:spPr>
          <a:xfrm>
            <a:off x="2606200" y="3477776"/>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Ein Bild, das draußen, Himmel, Baum, Wolke enthält.&#10;&#10;Automatisch generierte Beschreibung">
            <a:extLst>
              <a:ext uri="{FF2B5EF4-FFF2-40B4-BE49-F238E27FC236}">
                <a16:creationId xmlns:a16="http://schemas.microsoft.com/office/drawing/2014/main" id="{308DA8E6-7B3E-2035-B2C2-9B0013D247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22018" y="4283384"/>
            <a:ext cx="3619415" cy="2412000"/>
          </a:xfrm>
          <a:prstGeom prst="rect">
            <a:avLst/>
          </a:prstGeom>
        </p:spPr>
      </p:pic>
      <p:sp>
        <p:nvSpPr>
          <p:cNvPr id="15" name="Textfeld 14">
            <a:extLst>
              <a:ext uri="{FF2B5EF4-FFF2-40B4-BE49-F238E27FC236}">
                <a16:creationId xmlns:a16="http://schemas.microsoft.com/office/drawing/2014/main" id="{77C89511-AC70-5CB8-F70D-DF97DD0BA8CD}"/>
              </a:ext>
            </a:extLst>
          </p:cNvPr>
          <p:cNvSpPr txBox="1"/>
          <p:nvPr/>
        </p:nvSpPr>
        <p:spPr>
          <a:xfrm>
            <a:off x="5972978" y="2917106"/>
            <a:ext cx="3301061"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Stonehenge © </a:t>
            </a:r>
            <a:r>
              <a:rPr lang="de-DE" sz="1200" dirty="0" err="1">
                <a:solidFill>
                  <a:schemeClr val="bg1"/>
                </a:solidFill>
                <a:latin typeface="FreightText Pro Book" panose="02000603060000020004" pitchFamily="50" charset="0"/>
              </a:rPr>
              <a:t>unsplash</a:t>
            </a:r>
            <a:r>
              <a:rPr lang="de-DE" sz="1200" dirty="0">
                <a:solidFill>
                  <a:schemeClr val="bg1"/>
                </a:solidFill>
                <a:latin typeface="FreightText Pro Book" panose="02000603060000020004" pitchFamily="50" charset="0"/>
              </a:rPr>
              <a:t>, </a:t>
            </a:r>
            <a:r>
              <a:rPr lang="de-DE" sz="1200" dirty="0" err="1">
                <a:solidFill>
                  <a:schemeClr val="bg1"/>
                </a:solidFill>
                <a:latin typeface="FreightText Pro Book" panose="02000603060000020004" pitchFamily="50" charset="0"/>
              </a:rPr>
              <a:t>InjaPavlic</a:t>
            </a:r>
            <a:endParaRPr lang="de-DE" sz="1200" dirty="0">
              <a:solidFill>
                <a:schemeClr val="bg1"/>
              </a:solidFill>
              <a:latin typeface="FreightText Pro Book" panose="02000603060000020004" pitchFamily="50" charset="0"/>
            </a:endParaRPr>
          </a:p>
        </p:txBody>
      </p:sp>
      <p:sp>
        <p:nvSpPr>
          <p:cNvPr id="22" name="Textfeld 21">
            <a:extLst>
              <a:ext uri="{FF2B5EF4-FFF2-40B4-BE49-F238E27FC236}">
                <a16:creationId xmlns:a16="http://schemas.microsoft.com/office/drawing/2014/main" id="{9697C1EB-033E-3AF0-CFB6-1A514AC69B7A}"/>
              </a:ext>
            </a:extLst>
          </p:cNvPr>
          <p:cNvSpPr txBox="1"/>
          <p:nvPr/>
        </p:nvSpPr>
        <p:spPr>
          <a:xfrm>
            <a:off x="7065851" y="6339932"/>
            <a:ext cx="3091947"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Colosseum, Rom © </a:t>
            </a:r>
            <a:r>
              <a:rPr lang="de-DE" sz="1200" dirty="0" err="1">
                <a:solidFill>
                  <a:schemeClr val="bg1"/>
                </a:solidFill>
                <a:latin typeface="FreightText Pro Book" panose="02000603060000020004" pitchFamily="50" charset="0"/>
              </a:rPr>
              <a:t>pixabay-The_Double_A</a:t>
            </a:r>
            <a:endParaRPr lang="de-DE" sz="1200" dirty="0">
              <a:solidFill>
                <a:schemeClr val="bg1"/>
              </a:solidFill>
              <a:latin typeface="FreightText Pro Book" panose="02000603060000020004" pitchFamily="50" charset="0"/>
            </a:endParaRPr>
          </a:p>
        </p:txBody>
      </p:sp>
      <p:pic>
        <p:nvPicPr>
          <p:cNvPr id="24" name="Grafik 23" descr="Ein Bild, das Im Haus, Schädel, Kunst, Museum enthält.&#10;&#10;KI-generierte Inhalte können fehlerhaft sein.">
            <a:extLst>
              <a:ext uri="{FF2B5EF4-FFF2-40B4-BE49-F238E27FC236}">
                <a16:creationId xmlns:a16="http://schemas.microsoft.com/office/drawing/2014/main" id="{7778B6D7-9392-4EE4-FE20-1438D772DD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8109" y="1005492"/>
            <a:ext cx="3384127" cy="2268000"/>
          </a:xfrm>
          <a:prstGeom prst="rect">
            <a:avLst/>
          </a:prstGeom>
        </p:spPr>
      </p:pic>
      <p:sp>
        <p:nvSpPr>
          <p:cNvPr id="4" name="Textfeld 3">
            <a:extLst>
              <a:ext uri="{FF2B5EF4-FFF2-40B4-BE49-F238E27FC236}">
                <a16:creationId xmlns:a16="http://schemas.microsoft.com/office/drawing/2014/main" id="{CBFA2CDA-B5AE-D0CB-0D3C-4E59F04DA350}"/>
              </a:ext>
            </a:extLst>
          </p:cNvPr>
          <p:cNvSpPr txBox="1"/>
          <p:nvPr/>
        </p:nvSpPr>
        <p:spPr>
          <a:xfrm>
            <a:off x="770572" y="2760203"/>
            <a:ext cx="3225986" cy="461665"/>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Mammut-Haus, Naturhistorisches Museum </a:t>
            </a:r>
            <a:r>
              <a:rPr lang="de-DE" sz="1200" dirty="0" err="1">
                <a:solidFill>
                  <a:schemeClr val="bg1"/>
                </a:solidFill>
                <a:latin typeface="FreightText Pro Book" panose="02000603060000020004" pitchFamily="50" charset="0"/>
              </a:rPr>
              <a:t>Kiev</a:t>
            </a:r>
            <a:r>
              <a:rPr lang="de-DE" sz="1200" dirty="0">
                <a:solidFill>
                  <a:schemeClr val="bg1"/>
                </a:solidFill>
                <a:latin typeface="FreightText Pro Book" panose="02000603060000020004" pitchFamily="50" charset="0"/>
              </a:rPr>
              <a:t>, © Don Hitchcock, donsmaps.com</a:t>
            </a:r>
          </a:p>
        </p:txBody>
      </p:sp>
      <p:sp>
        <p:nvSpPr>
          <p:cNvPr id="5" name="Textfeld 4">
            <a:extLst>
              <a:ext uri="{FF2B5EF4-FFF2-40B4-BE49-F238E27FC236}">
                <a16:creationId xmlns:a16="http://schemas.microsoft.com/office/drawing/2014/main" id="{42D4F00F-37AE-2529-DE4D-A5D74CA2997B}"/>
              </a:ext>
            </a:extLst>
          </p:cNvPr>
          <p:cNvSpPr txBox="1"/>
          <p:nvPr/>
        </p:nvSpPr>
        <p:spPr>
          <a:xfrm>
            <a:off x="2522057" y="209568"/>
            <a:ext cx="5233656" cy="523220"/>
          </a:xfrm>
          <a:prstGeom prst="rect">
            <a:avLst/>
          </a:prstGeom>
          <a:noFill/>
        </p:spPr>
        <p:txBody>
          <a:bodyPr wrap="square" rtlCol="0">
            <a:spAutoFit/>
          </a:bodyPr>
          <a:lstStyle/>
          <a:p>
            <a:r>
              <a:rPr lang="de-DE" sz="2800" dirty="0">
                <a:solidFill>
                  <a:srgbClr val="182952"/>
                </a:solidFill>
                <a:latin typeface="Neue Plak Text" panose="020B0804030202020204" pitchFamily="34" charset="0"/>
              </a:rPr>
              <a:t>Frühgeschichte &amp; Antike</a:t>
            </a:r>
          </a:p>
        </p:txBody>
      </p:sp>
      <p:pic>
        <p:nvPicPr>
          <p:cNvPr id="21" name="Grafik 20">
            <a:extLst>
              <a:ext uri="{FF2B5EF4-FFF2-40B4-BE49-F238E27FC236}">
                <a16:creationId xmlns:a16="http://schemas.microsoft.com/office/drawing/2014/main" id="{7927183F-420D-CFD7-C9EB-43408B32672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69231" y="4348932"/>
            <a:ext cx="3401999" cy="2267999"/>
          </a:xfrm>
          <a:prstGeom prst="rect">
            <a:avLst/>
          </a:prstGeom>
        </p:spPr>
      </p:pic>
      <p:sp>
        <p:nvSpPr>
          <p:cNvPr id="26" name="Textfeld 25">
            <a:extLst>
              <a:ext uri="{FF2B5EF4-FFF2-40B4-BE49-F238E27FC236}">
                <a16:creationId xmlns:a16="http://schemas.microsoft.com/office/drawing/2014/main" id="{85015568-28A0-50BB-7FD1-D8822479CF2F}"/>
              </a:ext>
            </a:extLst>
          </p:cNvPr>
          <p:cNvSpPr txBox="1"/>
          <p:nvPr/>
        </p:nvSpPr>
        <p:spPr>
          <a:xfrm>
            <a:off x="2876200" y="4413708"/>
            <a:ext cx="3318744" cy="461665"/>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Pyramiden in Ägypten, © Unsplash, Jeremy Bishop</a:t>
            </a:r>
          </a:p>
        </p:txBody>
      </p:sp>
    </p:spTree>
    <p:extLst>
      <p:ext uri="{BB962C8B-B14F-4D97-AF65-F5344CB8AC3E}">
        <p14:creationId xmlns:p14="http://schemas.microsoft.com/office/powerpoint/2010/main" val="657820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22A70039-9F18-893E-3121-CCB6D4573D96}"/>
              </a:ext>
            </a:extLst>
          </p:cNvPr>
          <p:cNvSpPr>
            <a:spLocks noGrp="1"/>
          </p:cNvSpPr>
          <p:nvPr>
            <p:ph type="body" sz="quarter" idx="11"/>
          </p:nvPr>
        </p:nvSpPr>
        <p:spPr/>
        <p:txBody>
          <a:bodyPr>
            <a:normAutofit fontScale="92500" lnSpcReduction="10000"/>
          </a:bodyPr>
          <a:lstStyle/>
          <a:p>
            <a:pPr algn="ctr"/>
            <a:r>
              <a:rPr lang="de-DE" dirty="0"/>
              <a:t>Fazit Frühgeschichte/Antike: </a:t>
            </a:r>
          </a:p>
          <a:p>
            <a:endParaRPr lang="de-DE" dirty="0"/>
          </a:p>
          <a:p>
            <a:pPr marL="571500" indent="-571500" algn="l">
              <a:buFont typeface="Arial" panose="020B0604020202020204" pitchFamily="34" charset="0"/>
              <a:buChar char="•"/>
            </a:pPr>
            <a:r>
              <a:rPr lang="de-DE" sz="3200" dirty="0">
                <a:latin typeface="Neue Plak Text" panose="020B0804030202020204" pitchFamily="34" charset="0"/>
              </a:rPr>
              <a:t>Mit Aufkommen des Ackerbaus investierten Menschen mehr Energie ins Bauen</a:t>
            </a:r>
          </a:p>
          <a:p>
            <a:pPr marL="571500" indent="-571500" algn="l">
              <a:buFont typeface="Arial" panose="020B0604020202020204" pitchFamily="34" charset="0"/>
              <a:buChar char="•"/>
            </a:pPr>
            <a:r>
              <a:rPr lang="de-DE" sz="3200" dirty="0">
                <a:latin typeface="Neue Plak Text" panose="020B0804030202020204" pitchFamily="34" charset="0"/>
              </a:rPr>
              <a:t>Menschen bauten mit Tierhäuten, Holz, Lehm, Stroh, Stein, antikem Beton…</a:t>
            </a:r>
          </a:p>
          <a:p>
            <a:pPr marL="571500" indent="-571500" algn="l">
              <a:buFont typeface="Arial" panose="020B0604020202020204" pitchFamily="34" charset="0"/>
              <a:buChar char="•"/>
            </a:pPr>
            <a:r>
              <a:rPr lang="de-DE" sz="3200" dirty="0">
                <a:latin typeface="Neue Plak Text" panose="020B0804030202020204" pitchFamily="34" charset="0"/>
              </a:rPr>
              <a:t>Sie entnahmen der Natur Materialien, die sich nach der Verwendung zersetzen und keinen Einfluss auf die Umwelt ausüben</a:t>
            </a:r>
          </a:p>
        </p:txBody>
      </p:sp>
    </p:spTree>
    <p:extLst>
      <p:ext uri="{BB962C8B-B14F-4D97-AF65-F5344CB8AC3E}">
        <p14:creationId xmlns:p14="http://schemas.microsoft.com/office/powerpoint/2010/main" val="3956818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F01E-0BA0-7BC6-8454-6A4011B08DD0}"/>
            </a:ext>
          </a:extLst>
        </p:cNvPr>
        <p:cNvGrpSpPr/>
        <p:nvPr/>
      </p:nvGrpSpPr>
      <p:grpSpPr>
        <a:xfrm>
          <a:off x="0" y="0"/>
          <a:ext cx="0" cy="0"/>
          <a:chOff x="0" y="0"/>
          <a:chExt cx="0" cy="0"/>
        </a:xfrm>
      </p:grpSpPr>
      <p:graphicFrame>
        <p:nvGraphicFramePr>
          <p:cNvPr id="9" name="Diagramm 8">
            <a:extLst>
              <a:ext uri="{FF2B5EF4-FFF2-40B4-BE49-F238E27FC236}">
                <a16:creationId xmlns:a16="http://schemas.microsoft.com/office/drawing/2014/main" id="{C0B2FEE1-836F-1FA0-DE74-0E5D3EF0DAEE}"/>
              </a:ext>
            </a:extLst>
          </p:cNvPr>
          <p:cNvGraphicFramePr/>
          <p:nvPr>
            <p:extLst>
              <p:ext uri="{D42A27DB-BD31-4B8C-83A1-F6EECF244321}">
                <p14:modId xmlns:p14="http://schemas.microsoft.com/office/powerpoint/2010/main" val="3809646328"/>
              </p:ext>
            </p:extLst>
          </p:nvPr>
        </p:nvGraphicFramePr>
        <p:xfrm>
          <a:off x="-17059" y="1119071"/>
          <a:ext cx="12192000" cy="5608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Flussdiagramm: Verbinder 9">
            <a:extLst>
              <a:ext uri="{FF2B5EF4-FFF2-40B4-BE49-F238E27FC236}">
                <a16:creationId xmlns:a16="http://schemas.microsoft.com/office/drawing/2014/main" id="{C421DBCB-285E-F9F4-58D2-16E818EC2EE2}"/>
              </a:ext>
            </a:extLst>
          </p:cNvPr>
          <p:cNvSpPr/>
          <p:nvPr/>
        </p:nvSpPr>
        <p:spPr>
          <a:xfrm>
            <a:off x="901456"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lussdiagramm: Verbinder 12">
            <a:extLst>
              <a:ext uri="{FF2B5EF4-FFF2-40B4-BE49-F238E27FC236}">
                <a16:creationId xmlns:a16="http://schemas.microsoft.com/office/drawing/2014/main" id="{E6548C5E-0E12-133C-3B25-E59C90FBA46B}"/>
              </a:ext>
            </a:extLst>
          </p:cNvPr>
          <p:cNvSpPr/>
          <p:nvPr/>
        </p:nvSpPr>
        <p:spPr>
          <a:xfrm>
            <a:off x="2782454"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Flussdiagramm: Verbinder 13">
            <a:extLst>
              <a:ext uri="{FF2B5EF4-FFF2-40B4-BE49-F238E27FC236}">
                <a16:creationId xmlns:a16="http://schemas.microsoft.com/office/drawing/2014/main" id="{4612C3D7-4D47-C847-BCDB-4C9D142E9A5E}"/>
              </a:ext>
            </a:extLst>
          </p:cNvPr>
          <p:cNvSpPr/>
          <p:nvPr/>
        </p:nvSpPr>
        <p:spPr>
          <a:xfrm>
            <a:off x="4440927" y="3657600"/>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lussdiagramm: Verbinder 15">
            <a:extLst>
              <a:ext uri="{FF2B5EF4-FFF2-40B4-BE49-F238E27FC236}">
                <a16:creationId xmlns:a16="http://schemas.microsoft.com/office/drawing/2014/main" id="{F09DCEFF-CE4D-CFE2-8D8B-C3793A5927BF}"/>
              </a:ext>
            </a:extLst>
          </p:cNvPr>
          <p:cNvSpPr>
            <a:spLocks noChangeAspect="1"/>
          </p:cNvSpPr>
          <p:nvPr/>
        </p:nvSpPr>
        <p:spPr>
          <a:xfrm>
            <a:off x="10403765" y="3657608"/>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lussdiagramm: Verbinder 16">
            <a:extLst>
              <a:ext uri="{FF2B5EF4-FFF2-40B4-BE49-F238E27FC236}">
                <a16:creationId xmlns:a16="http://schemas.microsoft.com/office/drawing/2014/main" id="{7A9784CD-E608-DD0B-E1AE-AEEE7A7B4E10}"/>
              </a:ext>
            </a:extLst>
          </p:cNvPr>
          <p:cNvSpPr/>
          <p:nvPr/>
        </p:nvSpPr>
        <p:spPr>
          <a:xfrm>
            <a:off x="7216658"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lussdiagramm: Verbinder 19">
            <a:extLst>
              <a:ext uri="{FF2B5EF4-FFF2-40B4-BE49-F238E27FC236}">
                <a16:creationId xmlns:a16="http://schemas.microsoft.com/office/drawing/2014/main" id="{17EDF0AE-7EB0-00E5-E5B7-4912E755C4DD}"/>
              </a:ext>
            </a:extLst>
          </p:cNvPr>
          <p:cNvSpPr/>
          <p:nvPr/>
        </p:nvSpPr>
        <p:spPr>
          <a:xfrm>
            <a:off x="4075343" y="3303446"/>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lussdiagramm: Verbinder 18">
            <a:extLst>
              <a:ext uri="{FF2B5EF4-FFF2-40B4-BE49-F238E27FC236}">
                <a16:creationId xmlns:a16="http://schemas.microsoft.com/office/drawing/2014/main" id="{88439FD1-F8F3-A968-C540-3444275ABB3D}"/>
              </a:ext>
            </a:extLst>
          </p:cNvPr>
          <p:cNvSpPr/>
          <p:nvPr/>
        </p:nvSpPr>
        <p:spPr>
          <a:xfrm>
            <a:off x="4260927" y="3475762"/>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lussdiagramm: Verbinder 5">
            <a:extLst>
              <a:ext uri="{FF2B5EF4-FFF2-40B4-BE49-F238E27FC236}">
                <a16:creationId xmlns:a16="http://schemas.microsoft.com/office/drawing/2014/main" id="{1FA7187D-23E7-D5C3-0C4D-3C02BD265888}"/>
              </a:ext>
            </a:extLst>
          </p:cNvPr>
          <p:cNvSpPr/>
          <p:nvPr/>
        </p:nvSpPr>
        <p:spPr>
          <a:xfrm>
            <a:off x="5678064" y="3655762"/>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Grafik 27" descr="Ein Bild, das Kathedrale, Kapelle, Heiligtümer, Gotische Architektur enthält.&#10;&#10;Automatisch generierte Beschreibung">
            <a:extLst>
              <a:ext uri="{FF2B5EF4-FFF2-40B4-BE49-F238E27FC236}">
                <a16:creationId xmlns:a16="http://schemas.microsoft.com/office/drawing/2014/main" id="{166267C8-C001-A780-63FF-FC52E3EAE25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2405" y="986081"/>
            <a:ext cx="1535415" cy="2304000"/>
          </a:xfrm>
          <a:prstGeom prst="rect">
            <a:avLst/>
          </a:prstGeom>
        </p:spPr>
      </p:pic>
      <p:sp>
        <p:nvSpPr>
          <p:cNvPr id="38" name="Flussdiagramm: Verbinder 37">
            <a:extLst>
              <a:ext uri="{FF2B5EF4-FFF2-40B4-BE49-F238E27FC236}">
                <a16:creationId xmlns:a16="http://schemas.microsoft.com/office/drawing/2014/main" id="{6EDF3139-F31B-8C33-2639-A5CB5BF41247}"/>
              </a:ext>
            </a:extLst>
          </p:cNvPr>
          <p:cNvSpPr>
            <a:spLocks noChangeAspect="1"/>
          </p:cNvSpPr>
          <p:nvPr/>
        </p:nvSpPr>
        <p:spPr>
          <a:xfrm>
            <a:off x="8749392" y="3677804"/>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draußen, Fenster, Gebäude, Abfallcontainer enthält.&#10;&#10;Automatisch generierte Beschreibung">
            <a:extLst>
              <a:ext uri="{FF2B5EF4-FFF2-40B4-BE49-F238E27FC236}">
                <a16:creationId xmlns:a16="http://schemas.microsoft.com/office/drawing/2014/main" id="{4996D3FF-AF04-EEBA-12E8-C988DEB7FEB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204767" y="4246838"/>
            <a:ext cx="2952000" cy="2518721"/>
          </a:xfrm>
          <a:prstGeom prst="rect">
            <a:avLst/>
          </a:prstGeom>
        </p:spPr>
      </p:pic>
      <p:pic>
        <p:nvPicPr>
          <p:cNvPr id="4" name="Grafik 3" descr="Ein Bild, das draußen, Gebäude, Himmel, Baum enthält.&#10;&#10;Automatisch generierte Beschreibung">
            <a:extLst>
              <a:ext uri="{FF2B5EF4-FFF2-40B4-BE49-F238E27FC236}">
                <a16:creationId xmlns:a16="http://schemas.microsoft.com/office/drawing/2014/main" id="{046A1B6B-5D0B-CBE8-706B-1A952AD89310}"/>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5103939" y="992370"/>
            <a:ext cx="4225437" cy="2304000"/>
          </a:xfrm>
          <a:prstGeom prst="rect">
            <a:avLst/>
          </a:prstGeom>
        </p:spPr>
      </p:pic>
      <p:sp>
        <p:nvSpPr>
          <p:cNvPr id="2" name="Textfeld 1">
            <a:extLst>
              <a:ext uri="{FF2B5EF4-FFF2-40B4-BE49-F238E27FC236}">
                <a16:creationId xmlns:a16="http://schemas.microsoft.com/office/drawing/2014/main" id="{F9F7B828-518C-BD6D-D99C-882B19054B3C}"/>
              </a:ext>
            </a:extLst>
          </p:cNvPr>
          <p:cNvSpPr txBox="1"/>
          <p:nvPr/>
        </p:nvSpPr>
        <p:spPr>
          <a:xfrm>
            <a:off x="2618374" y="2732537"/>
            <a:ext cx="1456969" cy="461665"/>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Dom Köln © </a:t>
            </a:r>
            <a:r>
              <a:rPr lang="de-DE" sz="1200" dirty="0" err="1">
                <a:solidFill>
                  <a:schemeClr val="bg1"/>
                </a:solidFill>
                <a:latin typeface="FreightText Pro Book" panose="02000603060000020004" pitchFamily="50" charset="0"/>
              </a:rPr>
              <a:t>pixabay-Slavan_Art</a:t>
            </a:r>
            <a:endParaRPr lang="de-DE" sz="1200" dirty="0">
              <a:solidFill>
                <a:schemeClr val="bg1"/>
              </a:solidFill>
              <a:latin typeface="FreightText Pro Book" panose="02000603060000020004" pitchFamily="50" charset="0"/>
            </a:endParaRPr>
          </a:p>
        </p:txBody>
      </p:sp>
      <p:sp>
        <p:nvSpPr>
          <p:cNvPr id="12" name="Textfeld 11">
            <a:extLst>
              <a:ext uri="{FF2B5EF4-FFF2-40B4-BE49-F238E27FC236}">
                <a16:creationId xmlns:a16="http://schemas.microsoft.com/office/drawing/2014/main" id="{9B61F7A2-757F-4C08-837B-C02F55E0D5BD}"/>
              </a:ext>
            </a:extLst>
          </p:cNvPr>
          <p:cNvSpPr txBox="1"/>
          <p:nvPr/>
        </p:nvSpPr>
        <p:spPr>
          <a:xfrm>
            <a:off x="5138885" y="2963370"/>
            <a:ext cx="2808558"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Schloss Quedlinburg © </a:t>
            </a:r>
            <a:r>
              <a:rPr lang="de-DE" sz="1200" dirty="0" err="1">
                <a:solidFill>
                  <a:schemeClr val="bg1"/>
                </a:solidFill>
                <a:latin typeface="FreightText Pro Book" panose="02000603060000020004" pitchFamily="50" charset="0"/>
              </a:rPr>
              <a:t>pixabay-rikkerst</a:t>
            </a:r>
            <a:endParaRPr lang="de-DE" sz="1200" dirty="0">
              <a:solidFill>
                <a:schemeClr val="bg1"/>
              </a:solidFill>
              <a:latin typeface="FreightText Pro Book" panose="02000603060000020004" pitchFamily="50" charset="0"/>
            </a:endParaRPr>
          </a:p>
        </p:txBody>
      </p:sp>
      <p:sp>
        <p:nvSpPr>
          <p:cNvPr id="21" name="Textfeld 20">
            <a:extLst>
              <a:ext uri="{FF2B5EF4-FFF2-40B4-BE49-F238E27FC236}">
                <a16:creationId xmlns:a16="http://schemas.microsoft.com/office/drawing/2014/main" id="{214D95FD-3182-D9CD-A208-B3805A1417FF}"/>
              </a:ext>
            </a:extLst>
          </p:cNvPr>
          <p:cNvSpPr txBox="1"/>
          <p:nvPr/>
        </p:nvSpPr>
        <p:spPr>
          <a:xfrm>
            <a:off x="7218832" y="6424137"/>
            <a:ext cx="2923869"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Gerberhäuser Cottbus © </a:t>
            </a:r>
            <a:r>
              <a:rPr lang="de-DE" sz="1200" dirty="0" err="1">
                <a:solidFill>
                  <a:schemeClr val="bg1"/>
                </a:solidFill>
                <a:latin typeface="FreightText Pro Book" panose="02000603060000020004" pitchFamily="50" charset="0"/>
              </a:rPr>
              <a:t>UweDziumbla</a:t>
            </a:r>
            <a:endParaRPr lang="de-DE" sz="1200" dirty="0">
              <a:solidFill>
                <a:schemeClr val="bg1"/>
              </a:solidFill>
              <a:latin typeface="FreightText Pro Book" panose="02000603060000020004" pitchFamily="50" charset="0"/>
            </a:endParaRPr>
          </a:p>
        </p:txBody>
      </p:sp>
      <p:sp>
        <p:nvSpPr>
          <p:cNvPr id="7" name="Textfeld 6">
            <a:extLst>
              <a:ext uri="{FF2B5EF4-FFF2-40B4-BE49-F238E27FC236}">
                <a16:creationId xmlns:a16="http://schemas.microsoft.com/office/drawing/2014/main" id="{C1CC42EF-F9DA-FEDD-717B-883EF7A13E4D}"/>
              </a:ext>
            </a:extLst>
          </p:cNvPr>
          <p:cNvSpPr txBox="1"/>
          <p:nvPr/>
        </p:nvSpPr>
        <p:spPr>
          <a:xfrm>
            <a:off x="2522057" y="209568"/>
            <a:ext cx="5233656" cy="523220"/>
          </a:xfrm>
          <a:prstGeom prst="rect">
            <a:avLst/>
          </a:prstGeom>
          <a:noFill/>
        </p:spPr>
        <p:txBody>
          <a:bodyPr wrap="square" rtlCol="0">
            <a:spAutoFit/>
          </a:bodyPr>
          <a:lstStyle/>
          <a:p>
            <a:r>
              <a:rPr lang="de-DE" sz="2800" dirty="0">
                <a:solidFill>
                  <a:srgbClr val="182952"/>
                </a:solidFill>
                <a:latin typeface="Neue Plak Text" panose="020B0804030202020204" pitchFamily="34" charset="0"/>
              </a:rPr>
              <a:t>Mittelalter</a:t>
            </a:r>
          </a:p>
        </p:txBody>
      </p:sp>
      <p:pic>
        <p:nvPicPr>
          <p:cNvPr id="5" name="Grafik 4" descr="Ein Bild, das draußen, Gebäude, Fenster, Haus enthält.&#10;&#10;Automatisch generierte Beschreibung">
            <a:extLst>
              <a:ext uri="{FF2B5EF4-FFF2-40B4-BE49-F238E27FC236}">
                <a16:creationId xmlns:a16="http://schemas.microsoft.com/office/drawing/2014/main" id="{D8FF0998-A2BF-B5BE-BEC0-E822A3A5EAA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17796" y="4245559"/>
            <a:ext cx="3738875" cy="2520000"/>
          </a:xfrm>
          <a:prstGeom prst="rect">
            <a:avLst/>
          </a:prstGeom>
        </p:spPr>
      </p:pic>
      <p:sp>
        <p:nvSpPr>
          <p:cNvPr id="8" name="Textfeld 7">
            <a:extLst>
              <a:ext uri="{FF2B5EF4-FFF2-40B4-BE49-F238E27FC236}">
                <a16:creationId xmlns:a16="http://schemas.microsoft.com/office/drawing/2014/main" id="{D454B032-522A-AAFC-EBFA-DDE896C5929C}"/>
              </a:ext>
            </a:extLst>
          </p:cNvPr>
          <p:cNvSpPr txBox="1"/>
          <p:nvPr/>
        </p:nvSpPr>
        <p:spPr>
          <a:xfrm>
            <a:off x="3196400" y="4322419"/>
            <a:ext cx="3071016" cy="276999"/>
          </a:xfrm>
          <a:prstGeom prst="rect">
            <a:avLst/>
          </a:prstGeom>
          <a:noFill/>
        </p:spPr>
        <p:txBody>
          <a:bodyPr wrap="square" rtlCol="0">
            <a:spAutoFit/>
          </a:bodyPr>
          <a:lstStyle/>
          <a:p>
            <a:r>
              <a:rPr lang="de-DE" sz="1200" dirty="0" err="1">
                <a:solidFill>
                  <a:schemeClr val="bg1"/>
                </a:solidFill>
              </a:rPr>
              <a:t>Lehmwellerhaus</a:t>
            </a:r>
            <a:r>
              <a:rPr lang="de-DE" sz="1200" dirty="0">
                <a:solidFill>
                  <a:schemeClr val="bg1"/>
                </a:solidFill>
              </a:rPr>
              <a:t> </a:t>
            </a:r>
            <a:r>
              <a:rPr lang="de-DE" sz="1200" dirty="0">
                <a:solidFill>
                  <a:schemeClr val="bg1"/>
                </a:solidFill>
                <a:latin typeface="FreightText Pro Book" panose="02000603060000020004" pitchFamily="50" charset="0"/>
              </a:rPr>
              <a:t>© </a:t>
            </a:r>
            <a:r>
              <a:rPr lang="de-DE" sz="1200" dirty="0" err="1">
                <a:solidFill>
                  <a:schemeClr val="bg1"/>
                </a:solidFill>
              </a:rPr>
              <a:t>wikimedia</a:t>
            </a:r>
            <a:r>
              <a:rPr lang="de-DE" sz="1200" dirty="0">
                <a:solidFill>
                  <a:schemeClr val="bg1"/>
                </a:solidFill>
              </a:rPr>
              <a:t> </a:t>
            </a:r>
            <a:r>
              <a:rPr lang="de-DE" sz="1200" dirty="0" err="1">
                <a:solidFill>
                  <a:schemeClr val="bg1"/>
                </a:solidFill>
              </a:rPr>
              <a:t>commons</a:t>
            </a:r>
            <a:endParaRPr lang="de-DE" sz="1200" dirty="0">
              <a:solidFill>
                <a:schemeClr val="bg1"/>
              </a:solidFill>
            </a:endParaRPr>
          </a:p>
        </p:txBody>
      </p:sp>
    </p:spTree>
    <p:extLst>
      <p:ext uri="{BB962C8B-B14F-4D97-AF65-F5344CB8AC3E}">
        <p14:creationId xmlns:p14="http://schemas.microsoft.com/office/powerpoint/2010/main" val="1297885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C40185DB-3230-7BC9-D703-5A383BABB1DA}"/>
              </a:ext>
            </a:extLst>
          </p:cNvPr>
          <p:cNvSpPr>
            <a:spLocks noGrp="1"/>
          </p:cNvSpPr>
          <p:nvPr>
            <p:ph type="body" sz="quarter" idx="11"/>
          </p:nvPr>
        </p:nvSpPr>
        <p:spPr>
          <a:xfrm>
            <a:off x="1057779" y="1645473"/>
            <a:ext cx="10324752" cy="4169378"/>
          </a:xfrm>
        </p:spPr>
        <p:txBody>
          <a:bodyPr>
            <a:normAutofit fontScale="92500" lnSpcReduction="10000"/>
          </a:bodyPr>
          <a:lstStyle/>
          <a:p>
            <a:pPr algn="ctr"/>
            <a:r>
              <a:rPr lang="de-DE" dirty="0"/>
              <a:t>Fazit Mittelalter: </a:t>
            </a:r>
          </a:p>
          <a:p>
            <a:pPr algn="l"/>
            <a:endParaRPr lang="de-DE" sz="3200" dirty="0">
              <a:latin typeface="Neue Plak Text" panose="020B0804030202020204" pitchFamily="34" charset="0"/>
            </a:endParaRPr>
          </a:p>
          <a:p>
            <a:pPr marL="571500" indent="-571500" algn="l">
              <a:buFont typeface="Arial" panose="020B0604020202020204" pitchFamily="34" charset="0"/>
              <a:buChar char="•"/>
            </a:pPr>
            <a:r>
              <a:rPr lang="de-DE" sz="3200" dirty="0">
                <a:latin typeface="Neue Plak Text" panose="020B0804030202020204" pitchFamily="34" charset="0"/>
              </a:rPr>
              <a:t>Einfache Leute bauten mit Lehm + Stroh (Fachwerk)</a:t>
            </a:r>
          </a:p>
          <a:p>
            <a:pPr marL="571500" indent="-571500" algn="l">
              <a:buFont typeface="Arial" panose="020B0604020202020204" pitchFamily="34" charset="0"/>
              <a:buChar char="•"/>
            </a:pPr>
            <a:r>
              <a:rPr lang="de-DE" sz="3200" dirty="0">
                <a:latin typeface="Neue Plak Text" panose="020B0804030202020204" pitchFamily="34" charset="0"/>
              </a:rPr>
              <a:t>Großbauten aus Stein unterlagen einem Werksmeister </a:t>
            </a:r>
          </a:p>
          <a:p>
            <a:pPr marL="571500" indent="-571500" algn="l">
              <a:buFont typeface="Arial" panose="020B0604020202020204" pitchFamily="34" charset="0"/>
              <a:buChar char="•"/>
            </a:pPr>
            <a:r>
              <a:rPr lang="de-DE" sz="3200" dirty="0">
                <a:latin typeface="Neue Plak Text" panose="020B0804030202020204" pitchFamily="34" charset="0"/>
              </a:rPr>
              <a:t>Handwerker wanderten, Zünfte entstanden</a:t>
            </a:r>
          </a:p>
          <a:p>
            <a:pPr marL="571500" indent="-571500" algn="l">
              <a:buFont typeface="Arial" panose="020B0604020202020204" pitchFamily="34" charset="0"/>
              <a:buChar char="•"/>
            </a:pPr>
            <a:r>
              <a:rPr lang="de-DE" sz="3200" dirty="0">
                <a:latin typeface="Neue Plak Text" panose="020B0804030202020204" pitchFamily="34" charset="0"/>
              </a:rPr>
              <a:t>Bauen war geprägt von Wiederverwendung und Reparatur</a:t>
            </a:r>
          </a:p>
          <a:p>
            <a:pPr marL="571500" indent="-571500" algn="l">
              <a:buFont typeface="Arial" panose="020B0604020202020204" pitchFamily="34" charset="0"/>
              <a:buChar char="•"/>
            </a:pPr>
            <a:r>
              <a:rPr lang="de-DE" sz="3200" dirty="0">
                <a:latin typeface="Neue Plak Text" panose="020B0804030202020204" pitchFamily="34" charset="0"/>
              </a:rPr>
              <a:t>Gebäude hatten eine lange Lebensdauer</a:t>
            </a:r>
          </a:p>
        </p:txBody>
      </p:sp>
    </p:spTree>
    <p:extLst>
      <p:ext uri="{BB962C8B-B14F-4D97-AF65-F5344CB8AC3E}">
        <p14:creationId xmlns:p14="http://schemas.microsoft.com/office/powerpoint/2010/main" val="1501821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F01E-0BA0-7BC6-8454-6A4011B08DD0}"/>
            </a:ext>
          </a:extLst>
        </p:cNvPr>
        <p:cNvGrpSpPr/>
        <p:nvPr/>
      </p:nvGrpSpPr>
      <p:grpSpPr>
        <a:xfrm>
          <a:off x="0" y="0"/>
          <a:ext cx="0" cy="0"/>
          <a:chOff x="0" y="0"/>
          <a:chExt cx="0" cy="0"/>
        </a:xfrm>
      </p:grpSpPr>
      <p:graphicFrame>
        <p:nvGraphicFramePr>
          <p:cNvPr id="9" name="Diagramm 8">
            <a:extLst>
              <a:ext uri="{FF2B5EF4-FFF2-40B4-BE49-F238E27FC236}">
                <a16:creationId xmlns:a16="http://schemas.microsoft.com/office/drawing/2014/main" id="{C0B2FEE1-836F-1FA0-DE74-0E5D3EF0DAEE}"/>
              </a:ext>
            </a:extLst>
          </p:cNvPr>
          <p:cNvGraphicFramePr/>
          <p:nvPr>
            <p:extLst>
              <p:ext uri="{D42A27DB-BD31-4B8C-83A1-F6EECF244321}">
                <p14:modId xmlns:p14="http://schemas.microsoft.com/office/powerpoint/2010/main" val="1938678704"/>
              </p:ext>
            </p:extLst>
          </p:nvPr>
        </p:nvGraphicFramePr>
        <p:xfrm>
          <a:off x="33045" y="1119071"/>
          <a:ext cx="12192000" cy="5608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Flussdiagramm: Verbinder 9">
            <a:extLst>
              <a:ext uri="{FF2B5EF4-FFF2-40B4-BE49-F238E27FC236}">
                <a16:creationId xmlns:a16="http://schemas.microsoft.com/office/drawing/2014/main" id="{C421DBCB-285E-F9F4-58D2-16E818EC2EE2}"/>
              </a:ext>
            </a:extLst>
          </p:cNvPr>
          <p:cNvSpPr/>
          <p:nvPr/>
        </p:nvSpPr>
        <p:spPr>
          <a:xfrm>
            <a:off x="901456"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lussdiagramm: Verbinder 12">
            <a:extLst>
              <a:ext uri="{FF2B5EF4-FFF2-40B4-BE49-F238E27FC236}">
                <a16:creationId xmlns:a16="http://schemas.microsoft.com/office/drawing/2014/main" id="{E6548C5E-0E12-133C-3B25-E59C90FBA46B}"/>
              </a:ext>
            </a:extLst>
          </p:cNvPr>
          <p:cNvSpPr/>
          <p:nvPr/>
        </p:nvSpPr>
        <p:spPr>
          <a:xfrm>
            <a:off x="2782454"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Flussdiagramm: Verbinder 13">
            <a:extLst>
              <a:ext uri="{FF2B5EF4-FFF2-40B4-BE49-F238E27FC236}">
                <a16:creationId xmlns:a16="http://schemas.microsoft.com/office/drawing/2014/main" id="{4612C3D7-4D47-C847-BCDB-4C9D142E9A5E}"/>
              </a:ext>
            </a:extLst>
          </p:cNvPr>
          <p:cNvSpPr/>
          <p:nvPr/>
        </p:nvSpPr>
        <p:spPr>
          <a:xfrm>
            <a:off x="4440927"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lussdiagramm: Verbinder 15">
            <a:extLst>
              <a:ext uri="{FF2B5EF4-FFF2-40B4-BE49-F238E27FC236}">
                <a16:creationId xmlns:a16="http://schemas.microsoft.com/office/drawing/2014/main" id="{F09DCEFF-CE4D-CFE2-8D8B-C3793A5927BF}"/>
              </a:ext>
            </a:extLst>
          </p:cNvPr>
          <p:cNvSpPr>
            <a:spLocks noChangeAspect="1"/>
          </p:cNvSpPr>
          <p:nvPr/>
        </p:nvSpPr>
        <p:spPr>
          <a:xfrm>
            <a:off x="10403765" y="3657608"/>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lussdiagramm: Verbinder 16">
            <a:extLst>
              <a:ext uri="{FF2B5EF4-FFF2-40B4-BE49-F238E27FC236}">
                <a16:creationId xmlns:a16="http://schemas.microsoft.com/office/drawing/2014/main" id="{7A9784CD-E608-DD0B-E1AE-AEEE7A7B4E10}"/>
              </a:ext>
            </a:extLst>
          </p:cNvPr>
          <p:cNvSpPr/>
          <p:nvPr/>
        </p:nvSpPr>
        <p:spPr>
          <a:xfrm>
            <a:off x="7216658" y="3657600"/>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lussdiagramm: Verbinder 19">
            <a:extLst>
              <a:ext uri="{FF2B5EF4-FFF2-40B4-BE49-F238E27FC236}">
                <a16:creationId xmlns:a16="http://schemas.microsoft.com/office/drawing/2014/main" id="{17EDF0AE-7EB0-00E5-E5B7-4912E755C4DD}"/>
              </a:ext>
            </a:extLst>
          </p:cNvPr>
          <p:cNvSpPr/>
          <p:nvPr/>
        </p:nvSpPr>
        <p:spPr>
          <a:xfrm>
            <a:off x="5314782" y="3303446"/>
            <a:ext cx="900000" cy="900000"/>
          </a:xfrm>
          <a:prstGeom prst="flowChartConnector">
            <a:avLst/>
          </a:pr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lussdiagramm: Verbinder 18">
            <a:extLst>
              <a:ext uri="{FF2B5EF4-FFF2-40B4-BE49-F238E27FC236}">
                <a16:creationId xmlns:a16="http://schemas.microsoft.com/office/drawing/2014/main" id="{88439FD1-F8F3-A968-C540-3444275ABB3D}"/>
              </a:ext>
            </a:extLst>
          </p:cNvPr>
          <p:cNvSpPr/>
          <p:nvPr/>
        </p:nvSpPr>
        <p:spPr>
          <a:xfrm>
            <a:off x="5494782" y="3475762"/>
            <a:ext cx="540000" cy="540000"/>
          </a:xfrm>
          <a:prstGeom prst="flowChartConnector">
            <a:avLst/>
          </a:prstGeom>
          <a:solidFill>
            <a:srgbClr val="00448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lussdiagramm: Verbinder 5">
            <a:extLst>
              <a:ext uri="{FF2B5EF4-FFF2-40B4-BE49-F238E27FC236}">
                <a16:creationId xmlns:a16="http://schemas.microsoft.com/office/drawing/2014/main" id="{1FA7187D-23E7-D5C3-0C4D-3C02BD265888}"/>
              </a:ext>
            </a:extLst>
          </p:cNvPr>
          <p:cNvSpPr/>
          <p:nvPr/>
        </p:nvSpPr>
        <p:spPr>
          <a:xfrm>
            <a:off x="5678064" y="3655762"/>
            <a:ext cx="180000" cy="18000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Flussdiagramm: Verbinder 37">
            <a:extLst>
              <a:ext uri="{FF2B5EF4-FFF2-40B4-BE49-F238E27FC236}">
                <a16:creationId xmlns:a16="http://schemas.microsoft.com/office/drawing/2014/main" id="{6EDF3139-F31B-8C33-2639-A5CB5BF41247}"/>
              </a:ext>
            </a:extLst>
          </p:cNvPr>
          <p:cNvSpPr>
            <a:spLocks noChangeAspect="1"/>
          </p:cNvSpPr>
          <p:nvPr/>
        </p:nvSpPr>
        <p:spPr>
          <a:xfrm>
            <a:off x="8749392" y="3677804"/>
            <a:ext cx="180000" cy="180000"/>
          </a:xfrm>
          <a:prstGeom prst="flowChartConnector">
            <a:avLst/>
          </a:prstGeom>
          <a:solidFill>
            <a:srgbClr val="0044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Schwarzweiß, draußen, Himmel, monochrom enthält.&#10;&#10;Automatisch generierte Beschreibung">
            <a:extLst>
              <a:ext uri="{FF2B5EF4-FFF2-40B4-BE49-F238E27FC236}">
                <a16:creationId xmlns:a16="http://schemas.microsoft.com/office/drawing/2014/main" id="{BEE77031-F0D4-FEF5-F314-FFC3A26F7C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984" y="4262084"/>
            <a:ext cx="3781489" cy="2520000"/>
          </a:xfrm>
          <a:prstGeom prst="rect">
            <a:avLst/>
          </a:prstGeom>
        </p:spPr>
      </p:pic>
      <p:pic>
        <p:nvPicPr>
          <p:cNvPr id="5" name="Grafik 4" descr="Ein Bild, das draußen, Fenster, Gebäude, Haus enthält.&#10;&#10;Automatisch generierte Beschreibung">
            <a:extLst>
              <a:ext uri="{FF2B5EF4-FFF2-40B4-BE49-F238E27FC236}">
                <a16:creationId xmlns:a16="http://schemas.microsoft.com/office/drawing/2014/main" id="{61982C1A-B894-084D-0DB1-794D0DD1226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57682" y="1025701"/>
            <a:ext cx="3349321" cy="2232000"/>
          </a:xfrm>
          <a:prstGeom prst="rect">
            <a:avLst/>
          </a:prstGeom>
        </p:spPr>
      </p:pic>
      <p:pic>
        <p:nvPicPr>
          <p:cNvPr id="8" name="Grafik 7" descr="Ein Bild, das Fenster, Gebäude, draußen, Eisen enthält.&#10;&#10;Automatisch generierte Beschreibung">
            <a:extLst>
              <a:ext uri="{FF2B5EF4-FFF2-40B4-BE49-F238E27FC236}">
                <a16:creationId xmlns:a16="http://schemas.microsoft.com/office/drawing/2014/main" id="{6B4EB24C-6F1B-1459-D973-FB88CB1753D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3538" y="1024761"/>
            <a:ext cx="3794121" cy="2232000"/>
          </a:xfrm>
          <a:prstGeom prst="rect">
            <a:avLst/>
          </a:prstGeom>
        </p:spPr>
      </p:pic>
      <p:sp>
        <p:nvSpPr>
          <p:cNvPr id="2" name="Textfeld 1">
            <a:extLst>
              <a:ext uri="{FF2B5EF4-FFF2-40B4-BE49-F238E27FC236}">
                <a16:creationId xmlns:a16="http://schemas.microsoft.com/office/drawing/2014/main" id="{9468261D-4D86-1748-B0E6-271D8BDAD378}"/>
              </a:ext>
            </a:extLst>
          </p:cNvPr>
          <p:cNvSpPr txBox="1"/>
          <p:nvPr/>
        </p:nvSpPr>
        <p:spPr>
          <a:xfrm>
            <a:off x="378394" y="1055331"/>
            <a:ext cx="2995273"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Fachwerkhaus © </a:t>
            </a:r>
            <a:r>
              <a:rPr lang="de-DE" sz="1200" dirty="0" err="1">
                <a:solidFill>
                  <a:schemeClr val="bg1"/>
                </a:solidFill>
                <a:latin typeface="FreightText Pro Book" panose="02000603060000020004" pitchFamily="50" charset="0"/>
              </a:rPr>
              <a:t>pixabay-matthiasboeckel</a:t>
            </a:r>
            <a:endParaRPr lang="de-DE" sz="1200" dirty="0">
              <a:solidFill>
                <a:schemeClr val="bg1"/>
              </a:solidFill>
              <a:latin typeface="FreightText Pro Book" panose="02000603060000020004" pitchFamily="50" charset="0"/>
            </a:endParaRPr>
          </a:p>
        </p:txBody>
      </p:sp>
      <p:sp>
        <p:nvSpPr>
          <p:cNvPr id="4" name="Textfeld 3">
            <a:extLst>
              <a:ext uri="{FF2B5EF4-FFF2-40B4-BE49-F238E27FC236}">
                <a16:creationId xmlns:a16="http://schemas.microsoft.com/office/drawing/2014/main" id="{3BB7FD9F-E5E5-2FFC-BD75-C8FD053F8BCC}"/>
              </a:ext>
            </a:extLst>
          </p:cNvPr>
          <p:cNvSpPr txBox="1"/>
          <p:nvPr/>
        </p:nvSpPr>
        <p:spPr>
          <a:xfrm>
            <a:off x="4607230" y="1096480"/>
            <a:ext cx="2835604"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Gründerzeit ©  </a:t>
            </a:r>
            <a:r>
              <a:rPr lang="de-DE" sz="1200" dirty="0" err="1">
                <a:solidFill>
                  <a:schemeClr val="bg1"/>
                </a:solidFill>
                <a:latin typeface="FreightText Pro Book" panose="02000603060000020004" pitchFamily="50" charset="0"/>
              </a:rPr>
              <a:t>pixabay-Hannovermakler</a:t>
            </a:r>
            <a:endParaRPr lang="de-DE" sz="1200" dirty="0">
              <a:solidFill>
                <a:schemeClr val="bg1"/>
              </a:solidFill>
              <a:latin typeface="FreightText Pro Book" panose="02000603060000020004" pitchFamily="50" charset="0"/>
            </a:endParaRPr>
          </a:p>
        </p:txBody>
      </p:sp>
      <p:sp>
        <p:nvSpPr>
          <p:cNvPr id="7" name="Textfeld 6">
            <a:extLst>
              <a:ext uri="{FF2B5EF4-FFF2-40B4-BE49-F238E27FC236}">
                <a16:creationId xmlns:a16="http://schemas.microsoft.com/office/drawing/2014/main" id="{D1C9D5C6-0E2B-0C4D-72C8-02EC31E4D90B}"/>
              </a:ext>
            </a:extLst>
          </p:cNvPr>
          <p:cNvSpPr txBox="1"/>
          <p:nvPr/>
        </p:nvSpPr>
        <p:spPr>
          <a:xfrm>
            <a:off x="3925282" y="6402136"/>
            <a:ext cx="3138999"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Reichstag, 1894 © </a:t>
            </a:r>
            <a:r>
              <a:rPr lang="de-DE" sz="1200" dirty="0" err="1">
                <a:solidFill>
                  <a:schemeClr val="bg1"/>
                </a:solidFill>
                <a:latin typeface="FreightText Pro Book" panose="02000603060000020004" pitchFamily="50" charset="0"/>
              </a:rPr>
              <a:t>pixabay-benjaminkerber</a:t>
            </a:r>
            <a:endParaRPr lang="de-DE" sz="1200" dirty="0">
              <a:solidFill>
                <a:schemeClr val="bg1"/>
              </a:solidFill>
              <a:latin typeface="FreightText Pro Book" panose="02000603060000020004" pitchFamily="50" charset="0"/>
            </a:endParaRPr>
          </a:p>
        </p:txBody>
      </p:sp>
      <p:pic>
        <p:nvPicPr>
          <p:cNvPr id="12" name="Grafik 11">
            <a:extLst>
              <a:ext uri="{FF2B5EF4-FFF2-40B4-BE49-F238E27FC236}">
                <a16:creationId xmlns:a16="http://schemas.microsoft.com/office/drawing/2014/main" id="{AE4F5BDC-A776-1B04-7D10-8823894EF6DB}"/>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a14:imgEffect>
                  </a14:imgLayer>
                </a14:imgProps>
              </a:ext>
              <a:ext uri="{28A0092B-C50C-407E-A947-70E740481C1C}">
                <a14:useLocalDpi xmlns:a14="http://schemas.microsoft.com/office/drawing/2010/main" val="0"/>
              </a:ext>
            </a:extLst>
          </a:blip>
          <a:srcRect/>
          <a:stretch/>
        </p:blipFill>
        <p:spPr>
          <a:xfrm>
            <a:off x="8165030" y="1022449"/>
            <a:ext cx="2976000" cy="2232000"/>
          </a:xfrm>
          <a:prstGeom prst="rect">
            <a:avLst/>
          </a:prstGeom>
        </p:spPr>
      </p:pic>
      <p:sp>
        <p:nvSpPr>
          <p:cNvPr id="15" name="Textfeld 14">
            <a:extLst>
              <a:ext uri="{FF2B5EF4-FFF2-40B4-BE49-F238E27FC236}">
                <a16:creationId xmlns:a16="http://schemas.microsoft.com/office/drawing/2014/main" id="{61566BBE-055C-E8E8-92FA-4DCABA0D5827}"/>
              </a:ext>
            </a:extLst>
          </p:cNvPr>
          <p:cNvSpPr txBox="1"/>
          <p:nvPr/>
        </p:nvSpPr>
        <p:spPr>
          <a:xfrm>
            <a:off x="8190730" y="2896125"/>
            <a:ext cx="2962828" cy="276999"/>
          </a:xfrm>
          <a:prstGeom prst="rect">
            <a:avLst/>
          </a:prstGeom>
          <a:noFill/>
        </p:spPr>
        <p:txBody>
          <a:bodyPr wrap="square" rtlCol="0">
            <a:spAutoFit/>
          </a:bodyPr>
          <a:lstStyle/>
          <a:p>
            <a:r>
              <a:rPr lang="de-DE" sz="1200" dirty="0">
                <a:solidFill>
                  <a:schemeClr val="bg1"/>
                </a:solidFill>
                <a:latin typeface="FreightText Pro Book" panose="02000603060000020004" pitchFamily="50" charset="0"/>
              </a:rPr>
              <a:t>Staatstheater Cottbus © Uwe Dziumbla</a:t>
            </a:r>
          </a:p>
        </p:txBody>
      </p:sp>
      <p:sp>
        <p:nvSpPr>
          <p:cNvPr id="18" name="Textfeld 17">
            <a:extLst>
              <a:ext uri="{FF2B5EF4-FFF2-40B4-BE49-F238E27FC236}">
                <a16:creationId xmlns:a16="http://schemas.microsoft.com/office/drawing/2014/main" id="{EB926B32-0523-E891-EC7B-880B048C6C13}"/>
              </a:ext>
            </a:extLst>
          </p:cNvPr>
          <p:cNvSpPr txBox="1"/>
          <p:nvPr/>
        </p:nvSpPr>
        <p:spPr>
          <a:xfrm>
            <a:off x="2522057" y="209568"/>
            <a:ext cx="5233656" cy="523220"/>
          </a:xfrm>
          <a:prstGeom prst="rect">
            <a:avLst/>
          </a:prstGeom>
          <a:noFill/>
        </p:spPr>
        <p:txBody>
          <a:bodyPr wrap="square" rtlCol="0">
            <a:spAutoFit/>
          </a:bodyPr>
          <a:lstStyle/>
          <a:p>
            <a:r>
              <a:rPr lang="de-DE" sz="2800" dirty="0">
                <a:solidFill>
                  <a:srgbClr val="182952"/>
                </a:solidFill>
                <a:latin typeface="Neue Plak Text" panose="020B0804030202020204" pitchFamily="34" charset="0"/>
              </a:rPr>
              <a:t>Neuzeit</a:t>
            </a:r>
          </a:p>
        </p:txBody>
      </p:sp>
      <p:pic>
        <p:nvPicPr>
          <p:cNvPr id="11" name="Grafik 10" descr="Ein Bild, das draußen, Wolke, Himmel, Landfahrzeug enthält.&#10;&#10;Automatisch generierte Beschreibung">
            <a:extLst>
              <a:ext uri="{FF2B5EF4-FFF2-40B4-BE49-F238E27FC236}">
                <a16:creationId xmlns:a16="http://schemas.microsoft.com/office/drawing/2014/main" id="{35DE01A8-FA75-BE75-E8BC-94A00B21CBF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27688" y="4263808"/>
            <a:ext cx="2962827" cy="2520000"/>
          </a:xfrm>
          <a:prstGeom prst="rect">
            <a:avLst/>
          </a:prstGeom>
        </p:spPr>
      </p:pic>
      <p:sp>
        <p:nvSpPr>
          <p:cNvPr id="21" name="Textfeld 20">
            <a:extLst>
              <a:ext uri="{FF2B5EF4-FFF2-40B4-BE49-F238E27FC236}">
                <a16:creationId xmlns:a16="http://schemas.microsoft.com/office/drawing/2014/main" id="{5068C86B-32A9-8C3F-FB6C-1CBF24697078}"/>
              </a:ext>
            </a:extLst>
          </p:cNvPr>
          <p:cNvSpPr txBox="1"/>
          <p:nvPr/>
        </p:nvSpPr>
        <p:spPr>
          <a:xfrm>
            <a:off x="8363213" y="6238139"/>
            <a:ext cx="2777817" cy="461665"/>
          </a:xfrm>
          <a:prstGeom prst="rect">
            <a:avLst/>
          </a:prstGeom>
          <a:noFill/>
        </p:spPr>
        <p:txBody>
          <a:bodyPr wrap="square" rtlCol="0">
            <a:spAutoFit/>
          </a:bodyPr>
          <a:lstStyle/>
          <a:p>
            <a:r>
              <a:rPr lang="de-DE" sz="1200" dirty="0">
                <a:solidFill>
                  <a:schemeClr val="bg1"/>
                </a:solidFill>
              </a:rPr>
              <a:t>Linienstraße Berlin, 1895 </a:t>
            </a:r>
            <a:r>
              <a:rPr lang="de-DE" sz="1200" dirty="0">
                <a:solidFill>
                  <a:schemeClr val="bg1"/>
                </a:solidFill>
                <a:latin typeface="FreightText Pro Book" panose="02000603060000020004" pitchFamily="50" charset="0"/>
              </a:rPr>
              <a:t>© </a:t>
            </a:r>
            <a:r>
              <a:rPr lang="de-DE" sz="1200" dirty="0" err="1">
                <a:solidFill>
                  <a:schemeClr val="bg1"/>
                </a:solidFill>
              </a:rPr>
              <a:t>wikimedia</a:t>
            </a:r>
            <a:r>
              <a:rPr lang="de-DE" sz="1200" dirty="0">
                <a:solidFill>
                  <a:schemeClr val="bg1"/>
                </a:solidFill>
              </a:rPr>
              <a:t> </a:t>
            </a:r>
            <a:r>
              <a:rPr lang="de-DE" sz="1200" dirty="0" err="1">
                <a:solidFill>
                  <a:schemeClr val="bg1"/>
                </a:solidFill>
              </a:rPr>
              <a:t>commons</a:t>
            </a:r>
            <a:endParaRPr lang="de-DE" sz="1200" dirty="0">
              <a:solidFill>
                <a:schemeClr val="bg1"/>
              </a:solidFill>
            </a:endParaRPr>
          </a:p>
        </p:txBody>
      </p:sp>
    </p:spTree>
    <p:extLst>
      <p:ext uri="{BB962C8B-B14F-4D97-AF65-F5344CB8AC3E}">
        <p14:creationId xmlns:p14="http://schemas.microsoft.com/office/powerpoint/2010/main" val="4148800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6FEE07A-D933-2FE6-D058-AC9B9AF808BD}"/>
              </a:ext>
            </a:extLst>
          </p:cNvPr>
          <p:cNvSpPr>
            <a:spLocks noGrp="1"/>
          </p:cNvSpPr>
          <p:nvPr>
            <p:ph type="body" sz="quarter" idx="11"/>
          </p:nvPr>
        </p:nvSpPr>
        <p:spPr/>
        <p:txBody>
          <a:bodyPr>
            <a:normAutofit fontScale="92500" lnSpcReduction="20000"/>
          </a:bodyPr>
          <a:lstStyle/>
          <a:p>
            <a:pPr algn="ctr"/>
            <a:r>
              <a:rPr lang="de-DE" dirty="0"/>
              <a:t>Fazit Neuzeit: </a:t>
            </a:r>
          </a:p>
          <a:p>
            <a:endParaRPr lang="de-DE" dirty="0"/>
          </a:p>
          <a:p>
            <a:pPr marL="571500" indent="-571500" algn="l">
              <a:buFont typeface="Arial" panose="020B0604020202020204" pitchFamily="34" charset="0"/>
              <a:buChar char="•"/>
            </a:pPr>
            <a:r>
              <a:rPr lang="de-DE" sz="3100" dirty="0">
                <a:latin typeface="Neue Plak Text" panose="020B0804030202020204" pitchFamily="34" charset="0"/>
              </a:rPr>
              <a:t>Landwirtschaft wird produktiver, Kohle ersetzt vermehrt Feuerholz, sorgt für mehr Energie, das führt zu mehr Bauaktivität &amp; verfügbare Baustoffe (Glas, Ziegel)</a:t>
            </a:r>
          </a:p>
          <a:p>
            <a:pPr marL="571500" indent="-571500" algn="l">
              <a:buFont typeface="Arial" panose="020B0604020202020204" pitchFamily="34" charset="0"/>
              <a:buChar char="•"/>
            </a:pPr>
            <a:r>
              <a:rPr lang="de-DE" sz="3100" dirty="0">
                <a:latin typeface="Neue Plak Text" panose="020B0804030202020204" pitchFamily="34" charset="0"/>
              </a:rPr>
              <a:t>Städte wuchsen</a:t>
            </a:r>
          </a:p>
          <a:p>
            <a:pPr marL="571500" indent="-571500" algn="l">
              <a:buFont typeface="Arial" panose="020B0604020202020204" pitchFamily="34" charset="0"/>
              <a:buChar char="•"/>
            </a:pPr>
            <a:r>
              <a:rPr lang="de-DE" sz="3100" dirty="0">
                <a:latin typeface="Neue Plak Text" panose="020B0804030202020204" pitchFamily="34" charset="0"/>
              </a:rPr>
              <a:t>Bis zur Gründerzeit (2. Hälfte 19.Jh.) baute man mit naturbasierten Materialien </a:t>
            </a:r>
          </a:p>
          <a:p>
            <a:pPr marL="571500" indent="-571500" algn="l">
              <a:buFont typeface="Arial" panose="020B0604020202020204" pitchFamily="34" charset="0"/>
              <a:buChar char="•"/>
            </a:pPr>
            <a:r>
              <a:rPr lang="de-DE" sz="3100" dirty="0">
                <a:latin typeface="Neue Plak Text" panose="020B0804030202020204" pitchFamily="34" charset="0"/>
              </a:rPr>
              <a:t>Handwerker verloren an Einfluss</a:t>
            </a:r>
          </a:p>
        </p:txBody>
      </p:sp>
    </p:spTree>
    <p:extLst>
      <p:ext uri="{BB962C8B-B14F-4D97-AF65-F5344CB8AC3E}">
        <p14:creationId xmlns:p14="http://schemas.microsoft.com/office/powerpoint/2010/main" val="145721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9b6327e-2b5b-4eb0-b264-096f24e8716b" xsi:nil="true"/>
    <lcf76f155ced4ddcb4097134ff3c332f xmlns="2b4e305d-4f8d-4494-a831-2ab793b4aa7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AD6E945EAD86754EBBFBF613E5D6CB42" ma:contentTypeVersion="16" ma:contentTypeDescription="Ein neues Dokument erstellen." ma:contentTypeScope="" ma:versionID="d97b5d849eec5fe768e2c467a8842f50">
  <xsd:schema xmlns:xsd="http://www.w3.org/2001/XMLSchema" xmlns:xs="http://www.w3.org/2001/XMLSchema" xmlns:p="http://schemas.microsoft.com/office/2006/metadata/properties" xmlns:ns2="2b4e305d-4f8d-4494-a831-2ab793b4aa70" xmlns:ns3="e9b6327e-2b5b-4eb0-b264-096f24e8716b" targetNamespace="http://schemas.microsoft.com/office/2006/metadata/properties" ma:root="true" ma:fieldsID="9d7088058e3a376502d6cee193f369bb" ns2:_="" ns3:_="">
    <xsd:import namespace="2b4e305d-4f8d-4494-a831-2ab793b4aa70"/>
    <xsd:import namespace="e9b6327e-2b5b-4eb0-b264-096f24e8716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4e305d-4f8d-4494-a831-2ab793b4aa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a8188561-da4c-4563-91c9-5ced32ac918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9b6327e-2b5b-4eb0-b264-096f24e8716b"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ecc8bec-8604-4cbc-aa04-0b94da2edea3}" ma:internalName="TaxCatchAll" ma:showField="CatchAllData" ma:web="e9b6327e-2b5b-4eb0-b264-096f24e8716b">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C71926-B306-4518-AF5F-7D7330AE2461}">
  <ds:schemaRefs>
    <ds:schemaRef ds:uri="http://purl.org/dc/dcmitype/"/>
    <ds:schemaRef ds:uri="http://schemas.microsoft.com/office/2006/documentManagement/types"/>
    <ds:schemaRef ds:uri="http://schemas.microsoft.com/office/2006/metadata/properties"/>
    <ds:schemaRef ds:uri="http://purl.org/dc/terms/"/>
    <ds:schemaRef ds:uri="http://schemas.microsoft.com/office/infopath/2007/PartnerControls"/>
    <ds:schemaRef ds:uri="2b4e305d-4f8d-4494-a831-2ab793b4aa70"/>
    <ds:schemaRef ds:uri="http://schemas.openxmlformats.org/package/2006/metadata/core-properties"/>
    <ds:schemaRef ds:uri="e9b6327e-2b5b-4eb0-b264-096f24e8716b"/>
    <ds:schemaRef ds:uri="http://www.w3.org/XML/1998/namespace"/>
    <ds:schemaRef ds:uri="http://purl.org/dc/elements/1.1/"/>
  </ds:schemaRefs>
</ds:datastoreItem>
</file>

<file path=customXml/itemProps2.xml><?xml version="1.0" encoding="utf-8"?>
<ds:datastoreItem xmlns:ds="http://schemas.openxmlformats.org/officeDocument/2006/customXml" ds:itemID="{4DED4FA5-D9A7-4130-A258-106C07ACF889}">
  <ds:schemaRefs>
    <ds:schemaRef ds:uri="2b4e305d-4f8d-4494-a831-2ab793b4aa70"/>
    <ds:schemaRef ds:uri="e9b6327e-2b5b-4eb0-b264-096f24e871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6B59574-1D1D-4740-8E0B-3DC893CABA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5358</Words>
  <Application>Microsoft Office PowerPoint</Application>
  <PresentationFormat>Breitbild</PresentationFormat>
  <Paragraphs>483</Paragraphs>
  <Slides>33</Slides>
  <Notes>33</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33</vt:i4>
      </vt:variant>
    </vt:vector>
  </HeadingPairs>
  <TitlesOfParts>
    <vt:vector size="43" baseType="lpstr">
      <vt:lpstr>ag-book</vt:lpstr>
      <vt:lpstr>Neue Plak Wide Black</vt:lpstr>
      <vt:lpstr>Wingdings</vt:lpstr>
      <vt:lpstr>Neue Plak Text</vt:lpstr>
      <vt:lpstr>Aptos Display</vt:lpstr>
      <vt:lpstr>FreightText Pro Book</vt:lpstr>
      <vt:lpstr>FreightText Pro Bold</vt:lpstr>
      <vt:lpstr>Arial</vt:lpstr>
      <vt:lpstr>Aptos</vt:lpstr>
      <vt:lpstr>Office</vt:lpstr>
      <vt:lpstr>Material und Energie: Bauen früher und heute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Arbeitsphase: Welches Fazit ziehen wir aus der Geschichte des Bauens?  </vt:lpstr>
      <vt:lpstr>PowerPoint-Präsentation</vt:lpstr>
      <vt:lpstr>PowerPoint-Präsentation</vt:lpstr>
      <vt:lpstr>PowerPoint-Präsentation</vt:lpstr>
      <vt:lpstr>PowerPoint-Präsentation</vt:lpstr>
      <vt:lpstr>PowerPoint-Präsentation</vt:lpstr>
      <vt:lpstr>Was ist Energie?</vt:lpstr>
      <vt:lpstr>Energiemix über die Zeit</vt:lpstr>
      <vt:lpstr>Quizfrage</vt:lpstr>
      <vt:lpstr>Quizfrage - Auflösung</vt:lpstr>
      <vt:lpstr>PowerPoint-Präsentation</vt:lpstr>
      <vt:lpstr>Fakten zur Baubranche in Deutschland </vt:lpstr>
      <vt:lpstr>Die Baubranche steht unter Druck</vt:lpstr>
      <vt:lpstr>Nachhaltiges Bauen: Definition der DGNB</vt:lpstr>
      <vt:lpstr>Wie nachhaltiges Bauen der Baubranche helfen kann</vt:lpstr>
      <vt:lpstr>PowerPoint-Präsentation</vt:lpstr>
      <vt:lpstr>PowerPoint-Präsentation</vt:lpstr>
      <vt:lpstr>NBAU – Nachhaltig im Bau</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Louisa  Büsken</dc:creator>
  <cp:lastModifiedBy>Jennifer  Wagner</cp:lastModifiedBy>
  <cp:revision>37</cp:revision>
  <cp:lastPrinted>2025-02-07T13:44:55Z</cp:lastPrinted>
  <dcterms:created xsi:type="dcterms:W3CDTF">2024-11-12T08:47:53Z</dcterms:created>
  <dcterms:modified xsi:type="dcterms:W3CDTF">2026-04-22T07:54:50Z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0x010100AD6E945EAD86754EBBFBF613E5D6CB42</vt:lpwstr>
  </property>
  <property fmtid="{D5CDD505-2E9C-101B-9397-08002B2CF9AE}" pid="3" name="MediaServiceImageTags">
    <vt:lpwstr/>
  </property>
</Properties>
</file>